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8" r:id="rId3"/>
    <p:sldId id="262" r:id="rId4"/>
    <p:sldId id="268" r:id="rId5"/>
    <p:sldId id="272" r:id="rId6"/>
    <p:sldId id="269" r:id="rId7"/>
    <p:sldId id="271" r:id="rId8"/>
    <p:sldId id="273" r:id="rId9"/>
    <p:sldId id="267" r:id="rId10"/>
    <p:sldId id="270" r:id="rId11"/>
    <p:sldId id="276" r:id="rId12"/>
    <p:sldId id="279"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shikanth surabhi" initials="ss" lastIdx="1" clrIdx="0">
    <p:extLst>
      <p:ext uri="{19B8F6BF-5375-455C-9EA6-DF929625EA0E}">
        <p15:presenceInfo xmlns:p15="http://schemas.microsoft.com/office/powerpoint/2012/main" userId="781bdd30e73d8d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CCCCFF"/>
    <a:srgbClr val="CC99FF"/>
    <a:srgbClr val="FF66FF"/>
    <a:srgbClr val="FF33CC"/>
    <a:srgbClr val="FEEEEE"/>
    <a:srgbClr val="FDF5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6CC2BE-E70E-4E7E-A796-0CF7003E2C53}">
  <a:tblStyle styleId="{776CC2BE-E70E-4E7E-A796-0CF7003E2C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shikanth surabhi" userId="781bdd30e73d8d89" providerId="LiveId" clId="{24840B46-5B57-48DB-AD82-333B1210A760}"/>
    <pc:docChg chg="modSld sldOrd">
      <pc:chgData name="shashikanth surabhi" userId="781bdd30e73d8d89" providerId="LiveId" clId="{24840B46-5B57-48DB-AD82-333B1210A760}" dt="2024-01-28T15:36:07.136" v="28" actId="20577"/>
      <pc:docMkLst>
        <pc:docMk/>
      </pc:docMkLst>
      <pc:sldChg chg="modSp mod">
        <pc:chgData name="shashikanth surabhi" userId="781bdd30e73d8d89" providerId="LiveId" clId="{24840B46-5B57-48DB-AD82-333B1210A760}" dt="2024-01-28T15:36:07.136" v="28" actId="20577"/>
        <pc:sldMkLst>
          <pc:docMk/>
          <pc:sldMk cId="0" sldId="260"/>
        </pc:sldMkLst>
        <pc:spChg chg="mod">
          <ac:chgData name="shashikanth surabhi" userId="781bdd30e73d8d89" providerId="LiveId" clId="{24840B46-5B57-48DB-AD82-333B1210A760}" dt="2024-01-28T15:36:07.136" v="28" actId="20577"/>
          <ac:spMkLst>
            <pc:docMk/>
            <pc:sldMk cId="0" sldId="260"/>
            <ac:spMk id="2" creationId="{CD7E582D-8284-B17C-5ECA-54105AB46A77}"/>
          </ac:spMkLst>
        </pc:spChg>
      </pc:sldChg>
      <pc:sldChg chg="modSp mod ord">
        <pc:chgData name="shashikanth surabhi" userId="781bdd30e73d8d89" providerId="LiveId" clId="{24840B46-5B57-48DB-AD82-333B1210A760}" dt="2024-01-28T12:29:33.884" v="8"/>
        <pc:sldMkLst>
          <pc:docMk/>
          <pc:sldMk cId="0" sldId="267"/>
        </pc:sldMkLst>
        <pc:spChg chg="mod">
          <ac:chgData name="shashikanth surabhi" userId="781bdd30e73d8d89" providerId="LiveId" clId="{24840B46-5B57-48DB-AD82-333B1210A760}" dt="2024-01-28T12:27:08.358" v="4" actId="113"/>
          <ac:spMkLst>
            <pc:docMk/>
            <pc:sldMk cId="0" sldId="267"/>
            <ac:spMk id="2" creationId="{C55CC1FC-27B5-2364-010B-FE3821D343E8}"/>
          </ac:spMkLst>
        </pc:spChg>
      </pc:sldChg>
      <pc:sldChg chg="modSp mod">
        <pc:chgData name="shashikanth surabhi" userId="781bdd30e73d8d89" providerId="LiveId" clId="{24840B46-5B57-48DB-AD82-333B1210A760}" dt="2024-01-28T12:26:47.518" v="1" actId="113"/>
        <pc:sldMkLst>
          <pc:docMk/>
          <pc:sldMk cId="0" sldId="268"/>
        </pc:sldMkLst>
        <pc:spChg chg="mod">
          <ac:chgData name="shashikanth surabhi" userId="781bdd30e73d8d89" providerId="LiveId" clId="{24840B46-5B57-48DB-AD82-333B1210A760}" dt="2024-01-28T12:26:47.518" v="1" actId="113"/>
          <ac:spMkLst>
            <pc:docMk/>
            <pc:sldMk cId="0" sldId="268"/>
            <ac:spMk id="3" creationId="{E97AB10D-F628-7A48-39FC-9E16CD4E10E6}"/>
          </ac:spMkLst>
        </pc:spChg>
      </pc:sldChg>
      <pc:sldChg chg="modSp mod">
        <pc:chgData name="shashikanth surabhi" userId="781bdd30e73d8d89" providerId="LiveId" clId="{24840B46-5B57-48DB-AD82-333B1210A760}" dt="2024-01-28T12:27:28.936" v="5" actId="113"/>
        <pc:sldMkLst>
          <pc:docMk/>
          <pc:sldMk cId="0" sldId="270"/>
        </pc:sldMkLst>
        <pc:spChg chg="mod">
          <ac:chgData name="shashikanth surabhi" userId="781bdd30e73d8d89" providerId="LiveId" clId="{24840B46-5B57-48DB-AD82-333B1210A760}" dt="2024-01-28T12:27:28.936" v="5" actId="113"/>
          <ac:spMkLst>
            <pc:docMk/>
            <pc:sldMk cId="0" sldId="270"/>
            <ac:spMk id="4" creationId="{043F67C1-2036-8CF7-9FF9-96AA25D2503E}"/>
          </ac:spMkLst>
        </pc:spChg>
      </pc:sldChg>
      <pc:sldChg chg="modSp mod">
        <pc:chgData name="shashikanth surabhi" userId="781bdd30e73d8d89" providerId="LiveId" clId="{24840B46-5B57-48DB-AD82-333B1210A760}" dt="2024-01-28T12:27:01.919" v="3" actId="113"/>
        <pc:sldMkLst>
          <pc:docMk/>
          <pc:sldMk cId="0" sldId="272"/>
        </pc:sldMkLst>
        <pc:spChg chg="mod">
          <ac:chgData name="shashikanth surabhi" userId="781bdd30e73d8d89" providerId="LiveId" clId="{24840B46-5B57-48DB-AD82-333B1210A760}" dt="2024-01-28T12:27:01.919" v="3" actId="113"/>
          <ac:spMkLst>
            <pc:docMk/>
            <pc:sldMk cId="0" sldId="272"/>
            <ac:spMk id="3" creationId="{577850C5-8160-6125-F65A-4CCC68525994}"/>
          </ac:spMkLst>
        </pc:spChg>
      </pc:sldChg>
      <pc:sldChg chg="modSp mod">
        <pc:chgData name="shashikanth surabhi" userId="781bdd30e73d8d89" providerId="LiveId" clId="{24840B46-5B57-48DB-AD82-333B1210A760}" dt="2024-01-28T12:27:47.758" v="6" actId="113"/>
        <pc:sldMkLst>
          <pc:docMk/>
          <pc:sldMk cId="0" sldId="276"/>
        </pc:sldMkLst>
        <pc:spChg chg="mod">
          <ac:chgData name="shashikanth surabhi" userId="781bdd30e73d8d89" providerId="LiveId" clId="{24840B46-5B57-48DB-AD82-333B1210A760}" dt="2024-01-28T12:27:47.758" v="6" actId="113"/>
          <ac:spMkLst>
            <pc:docMk/>
            <pc:sldMk cId="0" sldId="276"/>
            <ac:spMk id="3" creationId="{F0CACBEA-598F-8571-F2ED-A20DEBBB38C0}"/>
          </ac:spMkLst>
        </pc:spChg>
      </pc:sldChg>
    </pc:docChg>
  </pc:docChgLst>
  <pc:docChgLst>
    <pc:chgData name="shashikanth surabhi" userId="781bdd30e73d8d89" providerId="LiveId" clId="{0E3BA5FC-6B2E-4EB0-AD2F-3F87F1EB29DE}"/>
    <pc:docChg chg="undo custSel addSld delSld modSld sldOrd modMainMaster">
      <pc:chgData name="shashikanth surabhi" userId="781bdd30e73d8d89" providerId="LiveId" clId="{0E3BA5FC-6B2E-4EB0-AD2F-3F87F1EB29DE}" dt="2024-03-06T03:15:30.403" v="2249" actId="1076"/>
      <pc:docMkLst>
        <pc:docMk/>
      </pc:docMkLst>
      <pc:sldChg chg="modSp add del mod setBg">
        <pc:chgData name="shashikanth surabhi" userId="781bdd30e73d8d89" providerId="LiveId" clId="{0E3BA5FC-6B2E-4EB0-AD2F-3F87F1EB29DE}" dt="2024-03-05T14:34:32.535" v="1666"/>
        <pc:sldMkLst>
          <pc:docMk/>
          <pc:sldMk cId="0" sldId="256"/>
        </pc:sldMkLst>
        <pc:spChg chg="mod">
          <ac:chgData name="shashikanth surabhi" userId="781bdd30e73d8d89" providerId="LiveId" clId="{0E3BA5FC-6B2E-4EB0-AD2F-3F87F1EB29DE}" dt="2024-03-05T14:05:30.884" v="1022" actId="207"/>
          <ac:spMkLst>
            <pc:docMk/>
            <pc:sldMk cId="0" sldId="256"/>
            <ac:spMk id="2" creationId="{AAF50137-AAA8-AC15-64E0-89E32D754041}"/>
          </ac:spMkLst>
        </pc:spChg>
        <pc:spChg chg="mod">
          <ac:chgData name="shashikanth surabhi" userId="781bdd30e73d8d89" providerId="LiveId" clId="{0E3BA5FC-6B2E-4EB0-AD2F-3F87F1EB29DE}" dt="2024-03-05T14:06:51.090" v="1034" actId="1076"/>
          <ac:spMkLst>
            <pc:docMk/>
            <pc:sldMk cId="0" sldId="256"/>
            <ac:spMk id="3" creationId="{81376720-3814-A489-AE3B-4F017C389977}"/>
          </ac:spMkLst>
        </pc:spChg>
        <pc:spChg chg="mod">
          <ac:chgData name="shashikanth surabhi" userId="781bdd30e73d8d89" providerId="LiveId" clId="{0E3BA5FC-6B2E-4EB0-AD2F-3F87F1EB29DE}" dt="2024-03-05T14:04:45.262" v="1021" actId="207"/>
          <ac:spMkLst>
            <pc:docMk/>
            <pc:sldMk cId="0" sldId="256"/>
            <ac:spMk id="58" creationId="{00000000-0000-0000-0000-000000000000}"/>
          </ac:spMkLst>
        </pc:spChg>
      </pc:sldChg>
      <pc:sldChg chg="addSp delSp modSp mod setBg">
        <pc:chgData name="shashikanth surabhi" userId="781bdd30e73d8d89" providerId="LiveId" clId="{0E3BA5FC-6B2E-4EB0-AD2F-3F87F1EB29DE}" dt="2024-03-05T14:35:49.987" v="1672"/>
        <pc:sldMkLst>
          <pc:docMk/>
          <pc:sldMk cId="0" sldId="258"/>
        </pc:sldMkLst>
        <pc:spChg chg="add mod">
          <ac:chgData name="shashikanth surabhi" userId="781bdd30e73d8d89" providerId="LiveId" clId="{0E3BA5FC-6B2E-4EB0-AD2F-3F87F1EB29DE}" dt="2024-03-05T14:07:23.427" v="1035" actId="20577"/>
          <ac:spMkLst>
            <pc:docMk/>
            <pc:sldMk cId="0" sldId="258"/>
            <ac:spMk id="2" creationId="{84B903ED-A5CD-CA76-7C9E-34BC82B1342F}"/>
          </ac:spMkLst>
        </pc:spChg>
        <pc:spChg chg="del">
          <ac:chgData name="shashikanth surabhi" userId="781bdd30e73d8d89" providerId="LiveId" clId="{0E3BA5FC-6B2E-4EB0-AD2F-3F87F1EB29DE}" dt="2024-03-05T03:01:15.714" v="148" actId="478"/>
          <ac:spMkLst>
            <pc:docMk/>
            <pc:sldMk cId="0" sldId="258"/>
            <ac:spMk id="72" creationId="{00000000-0000-0000-0000-000000000000}"/>
          </ac:spMkLst>
        </pc:spChg>
        <pc:spChg chg="mod">
          <ac:chgData name="shashikanth surabhi" userId="781bdd30e73d8d89" providerId="LiveId" clId="{0E3BA5FC-6B2E-4EB0-AD2F-3F87F1EB29DE}" dt="2024-03-05T13:57:20.876" v="926" actId="20577"/>
          <ac:spMkLst>
            <pc:docMk/>
            <pc:sldMk cId="0" sldId="258"/>
            <ac:spMk id="73" creationId="{00000000-0000-0000-0000-000000000000}"/>
          </ac:spMkLst>
        </pc:spChg>
      </pc:sldChg>
      <pc:sldChg chg="modSp del mod">
        <pc:chgData name="shashikanth surabhi" userId="781bdd30e73d8d89" providerId="LiveId" clId="{0E3BA5FC-6B2E-4EB0-AD2F-3F87F1EB29DE}" dt="2024-03-05T03:03:30.205" v="176" actId="47"/>
        <pc:sldMkLst>
          <pc:docMk/>
          <pc:sldMk cId="0" sldId="259"/>
        </pc:sldMkLst>
        <pc:spChg chg="mod">
          <ac:chgData name="shashikanth surabhi" userId="781bdd30e73d8d89" providerId="LiveId" clId="{0E3BA5FC-6B2E-4EB0-AD2F-3F87F1EB29DE}" dt="2024-03-05T03:03:27.588" v="175" actId="6549"/>
          <ac:spMkLst>
            <pc:docMk/>
            <pc:sldMk cId="0" sldId="259"/>
            <ac:spMk id="2" creationId="{693A2876-5C05-1CED-B05D-6ED224D43D82}"/>
          </ac:spMkLst>
        </pc:spChg>
      </pc:sldChg>
      <pc:sldChg chg="delSp del mod setBg">
        <pc:chgData name="shashikanth surabhi" userId="781bdd30e73d8d89" providerId="LiveId" clId="{0E3BA5FC-6B2E-4EB0-AD2F-3F87F1EB29DE}" dt="2024-03-05T16:18:07.872" v="2013" actId="47"/>
        <pc:sldMkLst>
          <pc:docMk/>
          <pc:sldMk cId="0" sldId="260"/>
        </pc:sldMkLst>
        <pc:spChg chg="del">
          <ac:chgData name="shashikanth surabhi" userId="781bdd30e73d8d89" providerId="LiveId" clId="{0E3BA5FC-6B2E-4EB0-AD2F-3F87F1EB29DE}" dt="2024-03-05T03:02:47.687" v="166" actId="478"/>
          <ac:spMkLst>
            <pc:docMk/>
            <pc:sldMk cId="0" sldId="260"/>
            <ac:spMk id="2" creationId="{CD7E582D-8284-B17C-5ECA-54105AB46A77}"/>
          </ac:spMkLst>
        </pc:spChg>
      </pc:sldChg>
      <pc:sldChg chg="addSp delSp modSp mod ord setBg">
        <pc:chgData name="shashikanth surabhi" userId="781bdd30e73d8d89" providerId="LiveId" clId="{0E3BA5FC-6B2E-4EB0-AD2F-3F87F1EB29DE}" dt="2024-03-05T15:01:18.749" v="1733"/>
        <pc:sldMkLst>
          <pc:docMk/>
          <pc:sldMk cId="0" sldId="262"/>
        </pc:sldMkLst>
        <pc:spChg chg="del">
          <ac:chgData name="shashikanth surabhi" userId="781bdd30e73d8d89" providerId="LiveId" clId="{0E3BA5FC-6B2E-4EB0-AD2F-3F87F1EB29DE}" dt="2024-03-05T03:02:43.785" v="165" actId="478"/>
          <ac:spMkLst>
            <pc:docMk/>
            <pc:sldMk cId="0" sldId="262"/>
            <ac:spMk id="2" creationId="{01909D43-3CDB-3392-A535-4887E76BD4A0}"/>
          </ac:spMkLst>
        </pc:spChg>
        <pc:spChg chg="add mod">
          <ac:chgData name="shashikanth surabhi" userId="781bdd30e73d8d89" providerId="LiveId" clId="{0E3BA5FC-6B2E-4EB0-AD2F-3F87F1EB29DE}" dt="2024-03-05T14:12:52.170" v="1075" actId="1076"/>
          <ac:spMkLst>
            <pc:docMk/>
            <pc:sldMk cId="0" sldId="262"/>
            <ac:spMk id="2" creationId="{1DE2DC7F-1B8F-8375-AF37-72F084B5364B}"/>
          </ac:spMkLst>
        </pc:spChg>
        <pc:spChg chg="add mod">
          <ac:chgData name="shashikanth surabhi" userId="781bdd30e73d8d89" providerId="LiveId" clId="{0E3BA5FC-6B2E-4EB0-AD2F-3F87F1EB29DE}" dt="2024-03-05T14:14:10.028" v="1083" actId="1076"/>
          <ac:spMkLst>
            <pc:docMk/>
            <pc:sldMk cId="0" sldId="262"/>
            <ac:spMk id="3" creationId="{47E82C8C-40AE-6034-432E-6A7E3FC03432}"/>
          </ac:spMkLst>
        </pc:spChg>
        <pc:spChg chg="del">
          <ac:chgData name="shashikanth surabhi" userId="781bdd30e73d8d89" providerId="LiveId" clId="{0E3BA5FC-6B2E-4EB0-AD2F-3F87F1EB29DE}" dt="2024-03-05T03:02:41.258" v="164" actId="478"/>
          <ac:spMkLst>
            <pc:docMk/>
            <pc:sldMk cId="0" sldId="262"/>
            <ac:spMk id="102" creationId="{00000000-0000-0000-0000-000000000000}"/>
          </ac:spMkLst>
        </pc:spChg>
        <pc:picChg chg="add mod">
          <ac:chgData name="shashikanth surabhi" userId="781bdd30e73d8d89" providerId="LiveId" clId="{0E3BA5FC-6B2E-4EB0-AD2F-3F87F1EB29DE}" dt="2024-03-05T14:14:03.775" v="1082" actId="1076"/>
          <ac:picMkLst>
            <pc:docMk/>
            <pc:sldMk cId="0" sldId="262"/>
            <ac:picMk id="4" creationId="{AD6E9FA7-4A3A-70C3-97EF-36F4F24F69DE}"/>
          </ac:picMkLst>
        </pc:picChg>
      </pc:sldChg>
      <pc:sldChg chg="addSp delSp modSp mod ord setBg">
        <pc:chgData name="shashikanth surabhi" userId="781bdd30e73d8d89" providerId="LiveId" clId="{0E3BA5FC-6B2E-4EB0-AD2F-3F87F1EB29DE}" dt="2024-03-05T15:59:16.476" v="1856" actId="2711"/>
        <pc:sldMkLst>
          <pc:docMk/>
          <pc:sldMk cId="0" sldId="267"/>
        </pc:sldMkLst>
        <pc:spChg chg="del">
          <ac:chgData name="shashikanth surabhi" userId="781bdd30e73d8d89" providerId="LiveId" clId="{0E3BA5FC-6B2E-4EB0-AD2F-3F87F1EB29DE}" dt="2024-03-05T03:04:07.464" v="182" actId="478"/>
          <ac:spMkLst>
            <pc:docMk/>
            <pc:sldMk cId="0" sldId="267"/>
            <ac:spMk id="2" creationId="{C55CC1FC-27B5-2364-010B-FE3821D343E8}"/>
          </ac:spMkLst>
        </pc:spChg>
        <pc:spChg chg="add mod">
          <ac:chgData name="shashikanth surabhi" userId="781bdd30e73d8d89" providerId="LiveId" clId="{0E3BA5FC-6B2E-4EB0-AD2F-3F87F1EB29DE}" dt="2024-03-05T15:59:16.476" v="1856" actId="2711"/>
          <ac:spMkLst>
            <pc:docMk/>
            <pc:sldMk cId="0" sldId="267"/>
            <ac:spMk id="3" creationId="{24CBC790-9F47-84A6-320B-5CD3ECEB1B0A}"/>
          </ac:spMkLst>
        </pc:spChg>
        <pc:spChg chg="add mod">
          <ac:chgData name="shashikanth surabhi" userId="781bdd30e73d8d89" providerId="LiveId" clId="{0E3BA5FC-6B2E-4EB0-AD2F-3F87F1EB29DE}" dt="2024-03-05T15:58:48.605" v="1855" actId="2711"/>
          <ac:spMkLst>
            <pc:docMk/>
            <pc:sldMk cId="0" sldId="267"/>
            <ac:spMk id="5" creationId="{B6C18CB6-87C1-FF14-356E-523E4EB9EB58}"/>
          </ac:spMkLst>
        </pc:spChg>
        <pc:spChg chg="del">
          <ac:chgData name="shashikanth surabhi" userId="781bdd30e73d8d89" providerId="LiveId" clId="{0E3BA5FC-6B2E-4EB0-AD2F-3F87F1EB29DE}" dt="2024-03-05T03:04:05.185" v="181" actId="478"/>
          <ac:spMkLst>
            <pc:docMk/>
            <pc:sldMk cId="0" sldId="267"/>
            <ac:spMk id="146" creationId="{00000000-0000-0000-0000-000000000000}"/>
          </ac:spMkLst>
        </pc:spChg>
        <pc:picChg chg="add mod">
          <ac:chgData name="shashikanth surabhi" userId="781bdd30e73d8d89" providerId="LiveId" clId="{0E3BA5FC-6B2E-4EB0-AD2F-3F87F1EB29DE}" dt="2024-03-05T15:47:12.867" v="1837" actId="1076"/>
          <ac:picMkLst>
            <pc:docMk/>
            <pc:sldMk cId="0" sldId="267"/>
            <ac:picMk id="2" creationId="{C28A1DDD-11C8-A4DE-2E76-2A9E0C81CDD3}"/>
          </ac:picMkLst>
        </pc:picChg>
        <pc:picChg chg="add mod">
          <ac:chgData name="shashikanth surabhi" userId="781bdd30e73d8d89" providerId="LiveId" clId="{0E3BA5FC-6B2E-4EB0-AD2F-3F87F1EB29DE}" dt="2024-03-05T15:58:23.507" v="1852" actId="1076"/>
          <ac:picMkLst>
            <pc:docMk/>
            <pc:sldMk cId="0" sldId="267"/>
            <ac:picMk id="4" creationId="{B085C0AD-0769-052C-3585-105ACDE3989F}"/>
          </ac:picMkLst>
        </pc:picChg>
      </pc:sldChg>
      <pc:sldChg chg="addSp delSp modSp mod">
        <pc:chgData name="shashikanth surabhi" userId="781bdd30e73d8d89" providerId="LiveId" clId="{0E3BA5FC-6B2E-4EB0-AD2F-3F87F1EB29DE}" dt="2024-03-06T03:15:30.403" v="2249" actId="1076"/>
        <pc:sldMkLst>
          <pc:docMk/>
          <pc:sldMk cId="0" sldId="268"/>
        </pc:sldMkLst>
        <pc:spChg chg="add mod">
          <ac:chgData name="shashikanth surabhi" userId="781bdd30e73d8d89" providerId="LiveId" clId="{0E3BA5FC-6B2E-4EB0-AD2F-3F87F1EB29DE}" dt="2024-03-06T03:11:16.825" v="2208" actId="2711"/>
          <ac:spMkLst>
            <pc:docMk/>
            <pc:sldMk cId="0" sldId="268"/>
            <ac:spMk id="2" creationId="{31C99ED0-8205-597C-4E18-54835CE27C46}"/>
          </ac:spMkLst>
        </pc:spChg>
        <pc:spChg chg="add mod">
          <ac:chgData name="shashikanth surabhi" userId="781bdd30e73d8d89" providerId="LiveId" clId="{0E3BA5FC-6B2E-4EB0-AD2F-3F87F1EB29DE}" dt="2024-03-06T03:13:26.557" v="2224" actId="1076"/>
          <ac:spMkLst>
            <pc:docMk/>
            <pc:sldMk cId="0" sldId="268"/>
            <ac:spMk id="3" creationId="{D8A9F1AF-78D2-1353-34EE-492DD2BEA58C}"/>
          </ac:spMkLst>
        </pc:spChg>
        <pc:spChg chg="del">
          <ac:chgData name="shashikanth surabhi" userId="781bdd30e73d8d89" providerId="LiveId" clId="{0E3BA5FC-6B2E-4EB0-AD2F-3F87F1EB29DE}" dt="2024-03-05T03:01:27.873" v="150" actId="478"/>
          <ac:spMkLst>
            <pc:docMk/>
            <pc:sldMk cId="0" sldId="268"/>
            <ac:spMk id="3" creationId="{E97AB10D-F628-7A48-39FC-9E16CD4E10E6}"/>
          </ac:spMkLst>
        </pc:spChg>
        <pc:spChg chg="del">
          <ac:chgData name="shashikanth surabhi" userId="781bdd30e73d8d89" providerId="LiveId" clId="{0E3BA5FC-6B2E-4EB0-AD2F-3F87F1EB29DE}" dt="2024-03-05T03:01:24.430" v="149" actId="478"/>
          <ac:spMkLst>
            <pc:docMk/>
            <pc:sldMk cId="0" sldId="268"/>
            <ac:spMk id="155" creationId="{00000000-0000-0000-0000-000000000000}"/>
          </ac:spMkLst>
        </pc:spChg>
        <pc:picChg chg="add mod">
          <ac:chgData name="shashikanth surabhi" userId="781bdd30e73d8d89" providerId="LiveId" clId="{0E3BA5FC-6B2E-4EB0-AD2F-3F87F1EB29DE}" dt="2024-03-06T03:15:28.273" v="2248" actId="1076"/>
          <ac:picMkLst>
            <pc:docMk/>
            <pc:sldMk cId="0" sldId="268"/>
            <ac:picMk id="4" creationId="{C85FB6C5-6960-EEEA-33EE-0CAB9EF765AD}"/>
          </ac:picMkLst>
        </pc:picChg>
        <pc:picChg chg="add mod">
          <ac:chgData name="shashikanth surabhi" userId="781bdd30e73d8d89" providerId="LiveId" clId="{0E3BA5FC-6B2E-4EB0-AD2F-3F87F1EB29DE}" dt="2024-03-06T03:15:30.403" v="2249" actId="1076"/>
          <ac:picMkLst>
            <pc:docMk/>
            <pc:sldMk cId="0" sldId="268"/>
            <ac:picMk id="5" creationId="{C266F024-2B67-37AC-A403-889F38323AE1}"/>
          </ac:picMkLst>
        </pc:picChg>
        <pc:picChg chg="add mod">
          <ac:chgData name="shashikanth surabhi" userId="781bdd30e73d8d89" providerId="LiveId" clId="{0E3BA5FC-6B2E-4EB0-AD2F-3F87F1EB29DE}" dt="2024-03-06T03:15:25.871" v="2247" actId="1076"/>
          <ac:picMkLst>
            <pc:docMk/>
            <pc:sldMk cId="0" sldId="268"/>
            <ac:picMk id="6" creationId="{10CCE05E-EBBC-E9EC-FC8B-253DD7DFBE36}"/>
          </ac:picMkLst>
        </pc:picChg>
      </pc:sldChg>
      <pc:sldChg chg="addSp delSp modSp mod setBg">
        <pc:chgData name="shashikanth surabhi" userId="781bdd30e73d8d89" providerId="LiveId" clId="{0E3BA5FC-6B2E-4EB0-AD2F-3F87F1EB29DE}" dt="2024-03-05T14:45:47.894" v="1703"/>
        <pc:sldMkLst>
          <pc:docMk/>
          <pc:sldMk cId="0" sldId="269"/>
        </pc:sldMkLst>
        <pc:spChg chg="del">
          <ac:chgData name="shashikanth surabhi" userId="781bdd30e73d8d89" providerId="LiveId" clId="{0E3BA5FC-6B2E-4EB0-AD2F-3F87F1EB29DE}" dt="2024-03-05T03:01:57.895" v="154" actId="478"/>
          <ac:spMkLst>
            <pc:docMk/>
            <pc:sldMk cId="0" sldId="269"/>
            <ac:spMk id="2" creationId="{B94EB788-2AD3-2D1A-01E7-525FD2672EFB}"/>
          </ac:spMkLst>
        </pc:spChg>
        <pc:spChg chg="add mod">
          <ac:chgData name="shashikanth surabhi" userId="781bdd30e73d8d89" providerId="LiveId" clId="{0E3BA5FC-6B2E-4EB0-AD2F-3F87F1EB29DE}" dt="2024-03-05T14:44:25.969" v="1702" actId="115"/>
          <ac:spMkLst>
            <pc:docMk/>
            <pc:sldMk cId="0" sldId="269"/>
            <ac:spMk id="2" creationId="{E5D4A7B0-0837-310A-0D3E-172B8C2A8262}"/>
          </ac:spMkLst>
        </pc:spChg>
        <pc:spChg chg="add mod">
          <ac:chgData name="shashikanth surabhi" userId="781bdd30e73d8d89" providerId="LiveId" clId="{0E3BA5FC-6B2E-4EB0-AD2F-3F87F1EB29DE}" dt="2024-03-05T14:43:43.647" v="1698" actId="2711"/>
          <ac:spMkLst>
            <pc:docMk/>
            <pc:sldMk cId="0" sldId="269"/>
            <ac:spMk id="3" creationId="{EA182A22-3EA1-0ADD-93E6-AD96C38D76C4}"/>
          </ac:spMkLst>
        </pc:spChg>
        <pc:spChg chg="del">
          <ac:chgData name="shashikanth surabhi" userId="781bdd30e73d8d89" providerId="LiveId" clId="{0E3BA5FC-6B2E-4EB0-AD2F-3F87F1EB29DE}" dt="2024-03-05T03:01:52.839" v="153" actId="478"/>
          <ac:spMkLst>
            <pc:docMk/>
            <pc:sldMk cId="0" sldId="269"/>
            <ac:spMk id="160" creationId="{00000000-0000-0000-0000-000000000000}"/>
          </ac:spMkLst>
        </pc:spChg>
      </pc:sldChg>
      <pc:sldChg chg="addSp delSp modSp mod setBg">
        <pc:chgData name="shashikanth surabhi" userId="781bdd30e73d8d89" providerId="LiveId" clId="{0E3BA5FC-6B2E-4EB0-AD2F-3F87F1EB29DE}" dt="2024-03-05T16:24:02.650" v="2026"/>
        <pc:sldMkLst>
          <pc:docMk/>
          <pc:sldMk cId="0" sldId="270"/>
        </pc:sldMkLst>
        <pc:spChg chg="del">
          <ac:chgData name="shashikanth surabhi" userId="781bdd30e73d8d89" providerId="LiveId" clId="{0E3BA5FC-6B2E-4EB0-AD2F-3F87F1EB29DE}" dt="2024-03-05T03:02:08.330" v="155" actId="478"/>
          <ac:spMkLst>
            <pc:docMk/>
            <pc:sldMk cId="0" sldId="270"/>
            <ac:spMk id="2" creationId="{40D8C14F-D708-F3FE-6490-1DD2AA018EFC}"/>
          </ac:spMkLst>
        </pc:spChg>
        <pc:spChg chg="add mod">
          <ac:chgData name="shashikanth surabhi" userId="781bdd30e73d8d89" providerId="LiveId" clId="{0E3BA5FC-6B2E-4EB0-AD2F-3F87F1EB29DE}" dt="2024-03-05T16:18:42.520" v="2019" actId="115"/>
          <ac:spMkLst>
            <pc:docMk/>
            <pc:sldMk cId="0" sldId="270"/>
            <ac:spMk id="2" creationId="{A2606FAF-6111-441E-8F53-330C06AA2E7B}"/>
          </ac:spMkLst>
        </pc:spChg>
        <pc:spChg chg="add mod">
          <ac:chgData name="shashikanth surabhi" userId="781bdd30e73d8d89" providerId="LiveId" clId="{0E3BA5FC-6B2E-4EB0-AD2F-3F87F1EB29DE}" dt="2024-03-05T16:23:55.868" v="2025" actId="1076"/>
          <ac:spMkLst>
            <pc:docMk/>
            <pc:sldMk cId="0" sldId="270"/>
            <ac:spMk id="3" creationId="{46553B3F-1A5C-D6D8-F8D9-AA951C284B37}"/>
          </ac:spMkLst>
        </pc:spChg>
        <pc:spChg chg="del">
          <ac:chgData name="shashikanth surabhi" userId="781bdd30e73d8d89" providerId="LiveId" clId="{0E3BA5FC-6B2E-4EB0-AD2F-3F87F1EB29DE}" dt="2024-03-05T03:02:14.105" v="157" actId="478"/>
          <ac:spMkLst>
            <pc:docMk/>
            <pc:sldMk cId="0" sldId="270"/>
            <ac:spMk id="3" creationId="{5230085D-C406-2291-5FFE-44E7FB898E79}"/>
          </ac:spMkLst>
        </pc:spChg>
        <pc:spChg chg="del">
          <ac:chgData name="shashikanth surabhi" userId="781bdd30e73d8d89" providerId="LiveId" clId="{0E3BA5FC-6B2E-4EB0-AD2F-3F87F1EB29DE}" dt="2024-03-05T03:02:11.259" v="156" actId="478"/>
          <ac:spMkLst>
            <pc:docMk/>
            <pc:sldMk cId="0" sldId="270"/>
            <ac:spMk id="4" creationId="{043F67C1-2036-8CF7-9FF9-96AA25D2503E}"/>
          </ac:spMkLst>
        </pc:spChg>
      </pc:sldChg>
      <pc:sldChg chg="addSp delSp modSp mod ord">
        <pc:chgData name="shashikanth surabhi" userId="781bdd30e73d8d89" providerId="LiveId" clId="{0E3BA5FC-6B2E-4EB0-AD2F-3F87F1EB29DE}" dt="2024-03-05T15:43:12.779" v="1824" actId="255"/>
        <pc:sldMkLst>
          <pc:docMk/>
          <pc:sldMk cId="0" sldId="271"/>
        </pc:sldMkLst>
        <pc:spChg chg="del">
          <ac:chgData name="shashikanth surabhi" userId="781bdd30e73d8d89" providerId="LiveId" clId="{0E3BA5FC-6B2E-4EB0-AD2F-3F87F1EB29DE}" dt="2024-03-05T03:02:19.514" v="158" actId="478"/>
          <ac:spMkLst>
            <pc:docMk/>
            <pc:sldMk cId="0" sldId="271"/>
            <ac:spMk id="2" creationId="{7CDD0B60-AB90-9306-F386-28080B076D10}"/>
          </ac:spMkLst>
        </pc:spChg>
        <pc:spChg chg="add mod">
          <ac:chgData name="shashikanth surabhi" userId="781bdd30e73d8d89" providerId="LiveId" clId="{0E3BA5FC-6B2E-4EB0-AD2F-3F87F1EB29DE}" dt="2024-03-05T15:42:49.208" v="1822" actId="1076"/>
          <ac:spMkLst>
            <pc:docMk/>
            <pc:sldMk cId="0" sldId="271"/>
            <ac:spMk id="2" creationId="{8E958321-F006-590E-1E57-9D77B13BF0A5}"/>
          </ac:spMkLst>
        </pc:spChg>
        <pc:spChg chg="del">
          <ac:chgData name="shashikanth surabhi" userId="781bdd30e73d8d89" providerId="LiveId" clId="{0E3BA5FC-6B2E-4EB0-AD2F-3F87F1EB29DE}" dt="2024-03-05T03:02:22.399" v="159" actId="478"/>
          <ac:spMkLst>
            <pc:docMk/>
            <pc:sldMk cId="0" sldId="271"/>
            <ac:spMk id="3" creationId="{4E7D8B5D-B553-CBEF-EFEA-9070D164EEE3}"/>
          </ac:spMkLst>
        </pc:spChg>
        <pc:spChg chg="add del mod">
          <ac:chgData name="shashikanth surabhi" userId="781bdd30e73d8d89" providerId="LiveId" clId="{0E3BA5FC-6B2E-4EB0-AD2F-3F87F1EB29DE}" dt="2024-03-05T15:19:44.842" v="1753" actId="478"/>
          <ac:spMkLst>
            <pc:docMk/>
            <pc:sldMk cId="0" sldId="271"/>
            <ac:spMk id="3" creationId="{797EF09A-9B01-B15C-6A9B-7B448D50EB45}"/>
          </ac:spMkLst>
        </pc:spChg>
        <pc:spChg chg="add mod">
          <ac:chgData name="shashikanth surabhi" userId="781bdd30e73d8d89" providerId="LiveId" clId="{0E3BA5FC-6B2E-4EB0-AD2F-3F87F1EB29DE}" dt="2024-03-05T15:43:04.381" v="1823" actId="255"/>
          <ac:spMkLst>
            <pc:docMk/>
            <pc:sldMk cId="0" sldId="271"/>
            <ac:spMk id="5" creationId="{D8165110-619B-17B9-A655-33C470718379}"/>
          </ac:spMkLst>
        </pc:spChg>
        <pc:spChg chg="add">
          <ac:chgData name="shashikanth surabhi" userId="781bdd30e73d8d89" providerId="LiveId" clId="{0E3BA5FC-6B2E-4EB0-AD2F-3F87F1EB29DE}" dt="2024-03-05T15:26:44.804" v="1764"/>
          <ac:spMkLst>
            <pc:docMk/>
            <pc:sldMk cId="0" sldId="271"/>
            <ac:spMk id="6" creationId="{9516012A-959E-64A6-4D15-28993B0C61E5}"/>
          </ac:spMkLst>
        </pc:spChg>
        <pc:spChg chg="add mod">
          <ac:chgData name="shashikanth surabhi" userId="781bdd30e73d8d89" providerId="LiveId" clId="{0E3BA5FC-6B2E-4EB0-AD2F-3F87F1EB29DE}" dt="2024-03-05T15:43:12.779" v="1824" actId="255"/>
          <ac:spMkLst>
            <pc:docMk/>
            <pc:sldMk cId="0" sldId="271"/>
            <ac:spMk id="9" creationId="{64975950-E928-7B1B-524F-61A478E1E4F7}"/>
          </ac:spMkLst>
        </pc:spChg>
        <pc:picChg chg="add del mod">
          <ac:chgData name="shashikanth surabhi" userId="781bdd30e73d8d89" providerId="LiveId" clId="{0E3BA5FC-6B2E-4EB0-AD2F-3F87F1EB29DE}" dt="2024-03-05T15:26:37.335" v="1763" actId="478"/>
          <ac:picMkLst>
            <pc:docMk/>
            <pc:sldMk cId="0" sldId="271"/>
            <ac:picMk id="4" creationId="{6CB28CBE-442C-3322-9DC0-BBFD5358A9F6}"/>
          </ac:picMkLst>
        </pc:picChg>
        <pc:picChg chg="add mod">
          <ac:chgData name="shashikanth surabhi" userId="781bdd30e73d8d89" providerId="LiveId" clId="{0E3BA5FC-6B2E-4EB0-AD2F-3F87F1EB29DE}" dt="2024-03-05T15:27:36.235" v="1771" actId="1076"/>
          <ac:picMkLst>
            <pc:docMk/>
            <pc:sldMk cId="0" sldId="271"/>
            <ac:picMk id="7" creationId="{DD5D673B-D5E3-7988-A550-3B45731FF93F}"/>
          </ac:picMkLst>
        </pc:picChg>
        <pc:picChg chg="add mod">
          <ac:chgData name="shashikanth surabhi" userId="781bdd30e73d8d89" providerId="LiveId" clId="{0E3BA5FC-6B2E-4EB0-AD2F-3F87F1EB29DE}" dt="2024-03-05T15:29:30.890" v="1775" actId="1076"/>
          <ac:picMkLst>
            <pc:docMk/>
            <pc:sldMk cId="0" sldId="271"/>
            <ac:picMk id="8" creationId="{C3696327-E1DC-8043-88B2-6082DAB2725F}"/>
          </ac:picMkLst>
        </pc:picChg>
      </pc:sldChg>
      <pc:sldChg chg="addSp delSp modSp mod setBg">
        <pc:chgData name="shashikanth surabhi" userId="781bdd30e73d8d89" providerId="LiveId" clId="{0E3BA5FC-6B2E-4EB0-AD2F-3F87F1EB29DE}" dt="2024-03-05T14:33:27.532" v="1654"/>
        <pc:sldMkLst>
          <pc:docMk/>
          <pc:sldMk cId="0" sldId="272"/>
        </pc:sldMkLst>
        <pc:spChg chg="del">
          <ac:chgData name="shashikanth surabhi" userId="781bdd30e73d8d89" providerId="LiveId" clId="{0E3BA5FC-6B2E-4EB0-AD2F-3F87F1EB29DE}" dt="2024-03-05T03:01:37.074" v="151" actId="478"/>
          <ac:spMkLst>
            <pc:docMk/>
            <pc:sldMk cId="0" sldId="272"/>
            <ac:spMk id="2" creationId="{5118D396-2964-C4AA-B7AA-F206209A59BF}"/>
          </ac:spMkLst>
        </pc:spChg>
        <pc:spChg chg="add mod">
          <ac:chgData name="shashikanth surabhi" userId="781bdd30e73d8d89" providerId="LiveId" clId="{0E3BA5FC-6B2E-4EB0-AD2F-3F87F1EB29DE}" dt="2024-03-05T14:27:26.935" v="1102" actId="20577"/>
          <ac:spMkLst>
            <pc:docMk/>
            <pc:sldMk cId="0" sldId="272"/>
            <ac:spMk id="3" creationId="{427B1A84-5595-C67D-6E72-9FB79CE1B20C}"/>
          </ac:spMkLst>
        </pc:spChg>
        <pc:spChg chg="del">
          <ac:chgData name="shashikanth surabhi" userId="781bdd30e73d8d89" providerId="LiveId" clId="{0E3BA5FC-6B2E-4EB0-AD2F-3F87F1EB29DE}" dt="2024-03-05T03:01:40.548" v="152" actId="478"/>
          <ac:spMkLst>
            <pc:docMk/>
            <pc:sldMk cId="0" sldId="272"/>
            <ac:spMk id="3" creationId="{577850C5-8160-6125-F65A-4CCC68525994}"/>
          </ac:spMkLst>
        </pc:spChg>
        <pc:spChg chg="add mod">
          <ac:chgData name="shashikanth surabhi" userId="781bdd30e73d8d89" providerId="LiveId" clId="{0E3BA5FC-6B2E-4EB0-AD2F-3F87F1EB29DE}" dt="2024-03-05T14:30:47.095" v="1121" actId="1076"/>
          <ac:spMkLst>
            <pc:docMk/>
            <pc:sldMk cId="0" sldId="272"/>
            <ac:spMk id="4" creationId="{6C4E858E-FA46-E23A-E2B5-C2E0F8224C29}"/>
          </ac:spMkLst>
        </pc:spChg>
        <pc:spChg chg="del mod">
          <ac:chgData name="shashikanth surabhi" userId="781bdd30e73d8d89" providerId="LiveId" clId="{0E3BA5FC-6B2E-4EB0-AD2F-3F87F1EB29DE}" dt="2024-03-05T14:28:07.061" v="1109" actId="478"/>
          <ac:spMkLst>
            <pc:docMk/>
            <pc:sldMk cId="0" sldId="272"/>
            <ac:spMk id="187" creationId="{00000000-0000-0000-0000-000000000000}"/>
          </ac:spMkLst>
        </pc:spChg>
        <pc:picChg chg="add mod">
          <ac:chgData name="shashikanth surabhi" userId="781bdd30e73d8d89" providerId="LiveId" clId="{0E3BA5FC-6B2E-4EB0-AD2F-3F87F1EB29DE}" dt="2024-03-05T14:22:49.463" v="1089" actId="1076"/>
          <ac:picMkLst>
            <pc:docMk/>
            <pc:sldMk cId="0" sldId="272"/>
            <ac:picMk id="2" creationId="{6247022F-4705-18C6-618A-8766FE375E6A}"/>
          </ac:picMkLst>
        </pc:picChg>
      </pc:sldChg>
      <pc:sldChg chg="addSp delSp modSp mod ord">
        <pc:chgData name="shashikanth surabhi" userId="781bdd30e73d8d89" providerId="LiveId" clId="{0E3BA5FC-6B2E-4EB0-AD2F-3F87F1EB29DE}" dt="2024-03-05T15:41:52.259" v="1818" actId="255"/>
        <pc:sldMkLst>
          <pc:docMk/>
          <pc:sldMk cId="0" sldId="273"/>
        </pc:sldMkLst>
        <pc:spChg chg="del">
          <ac:chgData name="shashikanth surabhi" userId="781bdd30e73d8d89" providerId="LiveId" clId="{0E3BA5FC-6B2E-4EB0-AD2F-3F87F1EB29DE}" dt="2024-03-05T03:03:58.805" v="179" actId="478"/>
          <ac:spMkLst>
            <pc:docMk/>
            <pc:sldMk cId="0" sldId="273"/>
            <ac:spMk id="2" creationId="{AEE65016-A7BA-B29A-36A9-743B14093D9A}"/>
          </ac:spMkLst>
        </pc:spChg>
        <pc:spChg chg="del">
          <ac:chgData name="shashikanth surabhi" userId="781bdd30e73d8d89" providerId="LiveId" clId="{0E3BA5FC-6B2E-4EB0-AD2F-3F87F1EB29DE}" dt="2024-03-05T03:04:01.115" v="180" actId="478"/>
          <ac:spMkLst>
            <pc:docMk/>
            <pc:sldMk cId="0" sldId="273"/>
            <ac:spMk id="3" creationId="{42DB4A33-E263-8A1A-3AB3-ECC217F46FD2}"/>
          </ac:spMkLst>
        </pc:spChg>
        <pc:spChg chg="add mod">
          <ac:chgData name="shashikanth surabhi" userId="781bdd30e73d8d89" providerId="LiveId" clId="{0E3BA5FC-6B2E-4EB0-AD2F-3F87F1EB29DE}" dt="2024-03-05T15:33:29.840" v="1804" actId="2711"/>
          <ac:spMkLst>
            <pc:docMk/>
            <pc:sldMk cId="0" sldId="273"/>
            <ac:spMk id="3" creationId="{DA527EF9-4C88-D45C-EAD4-A848AF495769}"/>
          </ac:spMkLst>
        </pc:spChg>
        <pc:spChg chg="add del mod">
          <ac:chgData name="shashikanth surabhi" userId="781bdd30e73d8d89" providerId="LiveId" clId="{0E3BA5FC-6B2E-4EB0-AD2F-3F87F1EB29DE}" dt="2024-03-05T15:41:38.871" v="1817"/>
          <ac:spMkLst>
            <pc:docMk/>
            <pc:sldMk cId="0" sldId="273"/>
            <ac:spMk id="5" creationId="{3DE3ABB0-9F82-A440-4BB7-FE2A3579C879}"/>
          </ac:spMkLst>
        </pc:spChg>
        <pc:spChg chg="add mod">
          <ac:chgData name="shashikanth surabhi" userId="781bdd30e73d8d89" providerId="LiveId" clId="{0E3BA5FC-6B2E-4EB0-AD2F-3F87F1EB29DE}" dt="2024-03-05T15:41:52.259" v="1818" actId="255"/>
          <ac:spMkLst>
            <pc:docMk/>
            <pc:sldMk cId="0" sldId="273"/>
            <ac:spMk id="6" creationId="{A0B091A5-582B-AE79-4CA3-AC4A99D43646}"/>
          </ac:spMkLst>
        </pc:spChg>
        <pc:picChg chg="add mod">
          <ac:chgData name="shashikanth surabhi" userId="781bdd30e73d8d89" providerId="LiveId" clId="{0E3BA5FC-6B2E-4EB0-AD2F-3F87F1EB29DE}" dt="2024-03-05T15:32:05.686" v="1795" actId="1076"/>
          <ac:picMkLst>
            <pc:docMk/>
            <pc:sldMk cId="0" sldId="273"/>
            <ac:picMk id="2" creationId="{EBAD9170-64A6-55C7-AFD6-CC7BEBC14C90}"/>
          </ac:picMkLst>
        </pc:picChg>
        <pc:picChg chg="add mod">
          <ac:chgData name="shashikanth surabhi" userId="781bdd30e73d8d89" providerId="LiveId" clId="{0E3BA5FC-6B2E-4EB0-AD2F-3F87F1EB29DE}" dt="2024-03-05T15:40:21.083" v="1806" actId="1076"/>
          <ac:picMkLst>
            <pc:docMk/>
            <pc:sldMk cId="0" sldId="273"/>
            <ac:picMk id="4" creationId="{0A6A3CBC-2A35-71C3-E066-8DEF730B25F1}"/>
          </ac:picMkLst>
        </pc:picChg>
      </pc:sldChg>
      <pc:sldChg chg="del">
        <pc:chgData name="shashikanth surabhi" userId="781bdd30e73d8d89" providerId="LiveId" clId="{0E3BA5FC-6B2E-4EB0-AD2F-3F87F1EB29DE}" dt="2024-03-05T03:04:16.803" v="187" actId="47"/>
        <pc:sldMkLst>
          <pc:docMk/>
          <pc:sldMk cId="0" sldId="274"/>
        </pc:sldMkLst>
      </pc:sldChg>
      <pc:sldChg chg="del">
        <pc:chgData name="shashikanth surabhi" userId="781bdd30e73d8d89" providerId="LiveId" clId="{0E3BA5FC-6B2E-4EB0-AD2F-3F87F1EB29DE}" dt="2024-03-05T03:04:16.174" v="186" actId="47"/>
        <pc:sldMkLst>
          <pc:docMk/>
          <pc:sldMk cId="0" sldId="275"/>
        </pc:sldMkLst>
      </pc:sldChg>
      <pc:sldChg chg="addSp delSp modSp mod setBg">
        <pc:chgData name="shashikanth surabhi" userId="781bdd30e73d8d89" providerId="LiveId" clId="{0E3BA5FC-6B2E-4EB0-AD2F-3F87F1EB29DE}" dt="2024-03-05T16:11:26.399" v="1967"/>
        <pc:sldMkLst>
          <pc:docMk/>
          <pc:sldMk cId="0" sldId="276"/>
        </pc:sldMkLst>
        <pc:spChg chg="add mod">
          <ac:chgData name="shashikanth surabhi" userId="781bdd30e73d8d89" providerId="LiveId" clId="{0E3BA5FC-6B2E-4EB0-AD2F-3F87F1EB29DE}" dt="2024-03-05T16:07:14.554" v="1874" actId="255"/>
          <ac:spMkLst>
            <pc:docMk/>
            <pc:sldMk cId="0" sldId="276"/>
            <ac:spMk id="2" creationId="{2467B32C-9BD4-655B-DEF0-4D8242A7CBB9}"/>
          </ac:spMkLst>
        </pc:spChg>
        <pc:spChg chg="del">
          <ac:chgData name="shashikanth surabhi" userId="781bdd30e73d8d89" providerId="LiveId" clId="{0E3BA5FC-6B2E-4EB0-AD2F-3F87F1EB29DE}" dt="2024-03-05T03:04:10.859" v="183" actId="478"/>
          <ac:spMkLst>
            <pc:docMk/>
            <pc:sldMk cId="0" sldId="276"/>
            <ac:spMk id="2" creationId="{351DA4BF-828F-113E-D502-9C49280DD516}"/>
          </ac:spMkLst>
        </pc:spChg>
        <pc:spChg chg="add mod">
          <ac:chgData name="shashikanth surabhi" userId="781bdd30e73d8d89" providerId="LiveId" clId="{0E3BA5FC-6B2E-4EB0-AD2F-3F87F1EB29DE}" dt="2024-03-05T16:09:59.457" v="1895" actId="2711"/>
          <ac:spMkLst>
            <pc:docMk/>
            <pc:sldMk cId="0" sldId="276"/>
            <ac:spMk id="3" creationId="{0BF8B1E5-41D8-4715-9A59-05989F10037A}"/>
          </ac:spMkLst>
        </pc:spChg>
        <pc:spChg chg="del">
          <ac:chgData name="shashikanth surabhi" userId="781bdd30e73d8d89" providerId="LiveId" clId="{0E3BA5FC-6B2E-4EB0-AD2F-3F87F1EB29DE}" dt="2024-03-05T03:04:13.240" v="184" actId="478"/>
          <ac:spMkLst>
            <pc:docMk/>
            <pc:sldMk cId="0" sldId="276"/>
            <ac:spMk id="3" creationId="{F0CACBEA-598F-8571-F2ED-A20DEBBB38C0}"/>
          </ac:spMkLst>
        </pc:spChg>
      </pc:sldChg>
      <pc:sldChg chg="del">
        <pc:chgData name="shashikanth surabhi" userId="781bdd30e73d8d89" providerId="LiveId" clId="{0E3BA5FC-6B2E-4EB0-AD2F-3F87F1EB29DE}" dt="2024-03-05T03:04:17.965" v="189" actId="47"/>
        <pc:sldMkLst>
          <pc:docMk/>
          <pc:sldMk cId="0" sldId="277"/>
        </pc:sldMkLst>
      </pc:sldChg>
      <pc:sldChg chg="del">
        <pc:chgData name="shashikanth surabhi" userId="781bdd30e73d8d89" providerId="LiveId" clId="{0E3BA5FC-6B2E-4EB0-AD2F-3F87F1EB29DE}" dt="2024-03-05T03:04:18.514" v="190" actId="47"/>
        <pc:sldMkLst>
          <pc:docMk/>
          <pc:sldMk cId="0" sldId="278"/>
        </pc:sldMkLst>
      </pc:sldChg>
      <pc:sldChg chg="addSp delSp modSp mod setBg">
        <pc:chgData name="shashikanth surabhi" userId="781bdd30e73d8d89" providerId="LiveId" clId="{0E3BA5FC-6B2E-4EB0-AD2F-3F87F1EB29DE}" dt="2024-03-05T16:18:18.358" v="2016"/>
        <pc:sldMkLst>
          <pc:docMk/>
          <pc:sldMk cId="0" sldId="279"/>
        </pc:sldMkLst>
        <pc:spChg chg="del">
          <ac:chgData name="shashikanth surabhi" userId="781bdd30e73d8d89" providerId="LiveId" clId="{0E3BA5FC-6B2E-4EB0-AD2F-3F87F1EB29DE}" dt="2024-03-05T03:03:51.375" v="178" actId="478"/>
          <ac:spMkLst>
            <pc:docMk/>
            <pc:sldMk cId="0" sldId="279"/>
            <ac:spMk id="2" creationId="{0B40900D-8491-5620-4CE8-65F038857AF6}"/>
          </ac:spMkLst>
        </pc:spChg>
        <pc:spChg chg="add del mod">
          <ac:chgData name="shashikanth surabhi" userId="781bdd30e73d8d89" providerId="LiveId" clId="{0E3BA5FC-6B2E-4EB0-AD2F-3F87F1EB29DE}" dt="2024-03-05T16:13:51.620" v="1991"/>
          <ac:spMkLst>
            <pc:docMk/>
            <pc:sldMk cId="0" sldId="279"/>
            <ac:spMk id="2" creationId="{F3435E83-4BB1-9211-E6E2-F63DDE9AFBDE}"/>
          </ac:spMkLst>
        </pc:spChg>
        <pc:spChg chg="add mod">
          <ac:chgData name="shashikanth surabhi" userId="781bdd30e73d8d89" providerId="LiveId" clId="{0E3BA5FC-6B2E-4EB0-AD2F-3F87F1EB29DE}" dt="2024-03-05T16:17:51.303" v="2012" actId="1076"/>
          <ac:spMkLst>
            <pc:docMk/>
            <pc:sldMk cId="0" sldId="279"/>
            <ac:spMk id="4" creationId="{0848BCC0-8551-2C0E-0F1C-04693D12BA5E}"/>
          </ac:spMkLst>
        </pc:spChg>
        <pc:spChg chg="del">
          <ac:chgData name="shashikanth surabhi" userId="781bdd30e73d8d89" providerId="LiveId" clId="{0E3BA5FC-6B2E-4EB0-AD2F-3F87F1EB29DE}" dt="2024-03-05T03:03:48.928" v="177" actId="478"/>
          <ac:spMkLst>
            <pc:docMk/>
            <pc:sldMk cId="0" sldId="279"/>
            <ac:spMk id="246" creationId="{00000000-0000-0000-0000-000000000000}"/>
          </ac:spMkLst>
        </pc:spChg>
        <pc:picChg chg="add del mod">
          <ac:chgData name="shashikanth surabhi" userId="781bdd30e73d8d89" providerId="LiveId" clId="{0E3BA5FC-6B2E-4EB0-AD2F-3F87F1EB29DE}" dt="2024-03-05T16:12:06.890" v="1970" actId="478"/>
          <ac:picMkLst>
            <pc:docMk/>
            <pc:sldMk cId="0" sldId="279"/>
            <ac:picMk id="2050" creationId="{98EE8DFF-FBA9-8E79-6AB4-9D24A422CE40}"/>
          </ac:picMkLst>
        </pc:picChg>
      </pc:sldChg>
      <pc:sldChg chg="delSp del mod setBg">
        <pc:chgData name="shashikanth surabhi" userId="781bdd30e73d8d89" providerId="LiveId" clId="{0E3BA5FC-6B2E-4EB0-AD2F-3F87F1EB29DE}" dt="2024-03-05T16:18:09.317" v="2014" actId="47"/>
        <pc:sldMkLst>
          <pc:docMk/>
          <pc:sldMk cId="0" sldId="280"/>
        </pc:sldMkLst>
        <pc:spChg chg="del">
          <ac:chgData name="shashikanth surabhi" userId="781bdd30e73d8d89" providerId="LiveId" clId="{0E3BA5FC-6B2E-4EB0-AD2F-3F87F1EB29DE}" dt="2024-03-05T03:02:37.714" v="163" actId="478"/>
          <ac:spMkLst>
            <pc:docMk/>
            <pc:sldMk cId="0" sldId="280"/>
            <ac:spMk id="253" creationId="{00000000-0000-0000-0000-000000000000}"/>
          </ac:spMkLst>
        </pc:spChg>
        <pc:spChg chg="del">
          <ac:chgData name="shashikanth surabhi" userId="781bdd30e73d8d89" providerId="LiveId" clId="{0E3BA5FC-6B2E-4EB0-AD2F-3F87F1EB29DE}" dt="2024-03-05T03:02:35.556" v="162" actId="478"/>
          <ac:spMkLst>
            <pc:docMk/>
            <pc:sldMk cId="0" sldId="280"/>
            <ac:spMk id="254" creationId="{00000000-0000-0000-0000-000000000000}"/>
          </ac:spMkLst>
        </pc:spChg>
      </pc:sldChg>
      <pc:sldChg chg="delSp del mod">
        <pc:chgData name="shashikanth surabhi" userId="781bdd30e73d8d89" providerId="LiveId" clId="{0E3BA5FC-6B2E-4EB0-AD2F-3F87F1EB29DE}" dt="2024-03-05T16:18:11.474" v="2015" actId="47"/>
        <pc:sldMkLst>
          <pc:docMk/>
          <pc:sldMk cId="0" sldId="281"/>
        </pc:sldMkLst>
        <pc:spChg chg="del">
          <ac:chgData name="shashikanth surabhi" userId="781bdd30e73d8d89" providerId="LiveId" clId="{0E3BA5FC-6B2E-4EB0-AD2F-3F87F1EB29DE}" dt="2024-03-05T03:02:28.272" v="160" actId="478"/>
          <ac:spMkLst>
            <pc:docMk/>
            <pc:sldMk cId="0" sldId="281"/>
            <ac:spMk id="261" creationId="{00000000-0000-0000-0000-000000000000}"/>
          </ac:spMkLst>
        </pc:spChg>
        <pc:spChg chg="del">
          <ac:chgData name="shashikanth surabhi" userId="781bdd30e73d8d89" providerId="LiveId" clId="{0E3BA5FC-6B2E-4EB0-AD2F-3F87F1EB29DE}" dt="2024-03-05T03:02:31.212" v="161" actId="478"/>
          <ac:spMkLst>
            <pc:docMk/>
            <pc:sldMk cId="0" sldId="281"/>
            <ac:spMk id="262" creationId="{00000000-0000-0000-0000-000000000000}"/>
          </ac:spMkLst>
        </pc:spChg>
      </pc:sldChg>
      <pc:sldChg chg="del setBg">
        <pc:chgData name="shashikanth surabhi" userId="781bdd30e73d8d89" providerId="LiveId" clId="{0E3BA5FC-6B2E-4EB0-AD2F-3F87F1EB29DE}" dt="2024-03-05T03:04:15.232" v="185" actId="47"/>
        <pc:sldMkLst>
          <pc:docMk/>
          <pc:sldMk cId="202241238" sldId="282"/>
        </pc:sldMkLst>
      </pc:sldChg>
      <pc:sldChg chg="del setBg">
        <pc:chgData name="shashikanth surabhi" userId="781bdd30e73d8d89" providerId="LiveId" clId="{0E3BA5FC-6B2E-4EB0-AD2F-3F87F1EB29DE}" dt="2024-03-05T03:04:17.406" v="188" actId="47"/>
        <pc:sldMkLst>
          <pc:docMk/>
          <pc:sldMk cId="1508619634" sldId="283"/>
        </pc:sldMkLst>
      </pc:sldChg>
      <pc:sldMasterChg chg="setBg modSldLayout">
        <pc:chgData name="shashikanth surabhi" userId="781bdd30e73d8d89" providerId="LiveId" clId="{0E3BA5FC-6B2E-4EB0-AD2F-3F87F1EB29DE}" dt="2024-03-05T03:15:23.845" v="562"/>
        <pc:sldMasterMkLst>
          <pc:docMk/>
          <pc:sldMasterMk cId="0" sldId="2147483659"/>
        </pc:sldMasterMkLst>
        <pc:sldLayoutChg chg="setBg">
          <pc:chgData name="shashikanth surabhi" userId="781bdd30e73d8d89" providerId="LiveId" clId="{0E3BA5FC-6B2E-4EB0-AD2F-3F87F1EB29DE}" dt="2024-03-05T03:15:23.845" v="562"/>
          <pc:sldLayoutMkLst>
            <pc:docMk/>
            <pc:sldMasterMk cId="0" sldId="2147483659"/>
            <pc:sldLayoutMk cId="0" sldId="2147483648"/>
          </pc:sldLayoutMkLst>
        </pc:sldLayoutChg>
        <pc:sldLayoutChg chg="setBg">
          <pc:chgData name="shashikanth surabhi" userId="781bdd30e73d8d89" providerId="LiveId" clId="{0E3BA5FC-6B2E-4EB0-AD2F-3F87F1EB29DE}" dt="2024-03-05T03:15:23.845" v="562"/>
          <pc:sldLayoutMkLst>
            <pc:docMk/>
            <pc:sldMasterMk cId="0" sldId="2147483659"/>
            <pc:sldLayoutMk cId="0" sldId="2147483649"/>
          </pc:sldLayoutMkLst>
        </pc:sldLayoutChg>
        <pc:sldLayoutChg chg="setBg">
          <pc:chgData name="shashikanth surabhi" userId="781bdd30e73d8d89" providerId="LiveId" clId="{0E3BA5FC-6B2E-4EB0-AD2F-3F87F1EB29DE}" dt="2024-03-05T03:15:23.845" v="562"/>
          <pc:sldLayoutMkLst>
            <pc:docMk/>
            <pc:sldMasterMk cId="0" sldId="2147483659"/>
            <pc:sldLayoutMk cId="0" sldId="2147483650"/>
          </pc:sldLayoutMkLst>
        </pc:sldLayoutChg>
        <pc:sldLayoutChg chg="setBg">
          <pc:chgData name="shashikanth surabhi" userId="781bdd30e73d8d89" providerId="LiveId" clId="{0E3BA5FC-6B2E-4EB0-AD2F-3F87F1EB29DE}" dt="2024-03-05T03:15:23.845" v="562"/>
          <pc:sldLayoutMkLst>
            <pc:docMk/>
            <pc:sldMasterMk cId="0" sldId="2147483659"/>
            <pc:sldLayoutMk cId="0" sldId="2147483651"/>
          </pc:sldLayoutMkLst>
        </pc:sldLayoutChg>
        <pc:sldLayoutChg chg="setBg">
          <pc:chgData name="shashikanth surabhi" userId="781bdd30e73d8d89" providerId="LiveId" clId="{0E3BA5FC-6B2E-4EB0-AD2F-3F87F1EB29DE}" dt="2024-03-05T03:15:23.845" v="562"/>
          <pc:sldLayoutMkLst>
            <pc:docMk/>
            <pc:sldMasterMk cId="0" sldId="2147483659"/>
            <pc:sldLayoutMk cId="0" sldId="2147483652"/>
          </pc:sldLayoutMkLst>
        </pc:sldLayoutChg>
        <pc:sldLayoutChg chg="setBg">
          <pc:chgData name="shashikanth surabhi" userId="781bdd30e73d8d89" providerId="LiveId" clId="{0E3BA5FC-6B2E-4EB0-AD2F-3F87F1EB29DE}" dt="2024-03-05T03:15:23.845" v="562"/>
          <pc:sldLayoutMkLst>
            <pc:docMk/>
            <pc:sldMasterMk cId="0" sldId="2147483659"/>
            <pc:sldLayoutMk cId="0" sldId="2147483653"/>
          </pc:sldLayoutMkLst>
        </pc:sldLayoutChg>
        <pc:sldLayoutChg chg="setBg">
          <pc:chgData name="shashikanth surabhi" userId="781bdd30e73d8d89" providerId="LiveId" clId="{0E3BA5FC-6B2E-4EB0-AD2F-3F87F1EB29DE}" dt="2024-03-05T03:15:23.845" v="562"/>
          <pc:sldLayoutMkLst>
            <pc:docMk/>
            <pc:sldMasterMk cId="0" sldId="2147483659"/>
            <pc:sldLayoutMk cId="0" sldId="2147483654"/>
          </pc:sldLayoutMkLst>
        </pc:sldLayoutChg>
        <pc:sldLayoutChg chg="setBg">
          <pc:chgData name="shashikanth surabhi" userId="781bdd30e73d8d89" providerId="LiveId" clId="{0E3BA5FC-6B2E-4EB0-AD2F-3F87F1EB29DE}" dt="2024-03-05T03:15:23.845" v="562"/>
          <pc:sldLayoutMkLst>
            <pc:docMk/>
            <pc:sldMasterMk cId="0" sldId="2147483659"/>
            <pc:sldLayoutMk cId="0" sldId="2147483655"/>
          </pc:sldLayoutMkLst>
        </pc:sldLayoutChg>
        <pc:sldLayoutChg chg="setBg">
          <pc:chgData name="shashikanth surabhi" userId="781bdd30e73d8d89" providerId="LiveId" clId="{0E3BA5FC-6B2E-4EB0-AD2F-3F87F1EB29DE}" dt="2024-03-05T03:15:23.845" v="562"/>
          <pc:sldLayoutMkLst>
            <pc:docMk/>
            <pc:sldMasterMk cId="0" sldId="2147483659"/>
            <pc:sldLayoutMk cId="0" sldId="2147483656"/>
          </pc:sldLayoutMkLst>
        </pc:sldLayoutChg>
        <pc:sldLayoutChg chg="setBg">
          <pc:chgData name="shashikanth surabhi" userId="781bdd30e73d8d89" providerId="LiveId" clId="{0E3BA5FC-6B2E-4EB0-AD2F-3F87F1EB29DE}" dt="2024-03-05T03:15:23.845" v="562"/>
          <pc:sldLayoutMkLst>
            <pc:docMk/>
            <pc:sldMasterMk cId="0" sldId="2147483659"/>
            <pc:sldLayoutMk cId="0" sldId="2147483657"/>
          </pc:sldLayoutMkLst>
        </pc:sldLayoutChg>
        <pc:sldLayoutChg chg="setBg">
          <pc:chgData name="shashikanth surabhi" userId="781bdd30e73d8d89" providerId="LiveId" clId="{0E3BA5FC-6B2E-4EB0-AD2F-3F87F1EB29DE}" dt="2024-03-05T03:15:23.845" v="562"/>
          <pc:sldLayoutMkLst>
            <pc:docMk/>
            <pc:sldMasterMk cId="0" sldId="2147483659"/>
            <pc:sldLayoutMk cId="0" sldId="214748365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5b50cb15a1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5b50cb15a1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5bd0624ec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5bd0624ec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5c203f934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5c203f934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5bd0624ec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5bd0624ec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b50cb15a1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b50cb15a1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b50cb15a1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b50cb15a1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bd0624ec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5bd0624ec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5b50cb15a1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5b50cb15a1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5b50cb15a1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5b50cb15a1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5bd0624ec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5bd0624ec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5b50cb15a1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5b50cb15a1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bd0624ec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bd0624ec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0"/>
              </a:spcBef>
              <a:spcAft>
                <a:spcPts val="0"/>
              </a:spcAft>
              <a:buClr>
                <a:schemeClr val="dk1"/>
              </a:buClr>
              <a:buSzPts val="1400"/>
              <a:buChar char="■"/>
              <a:defRPr>
                <a:solidFill>
                  <a:schemeClr val="dk1"/>
                </a:solidFill>
              </a:defRPr>
            </a:lvl3pPr>
            <a:lvl4pPr marL="1828800" lvl="3" indent="-317500" rtl="0">
              <a:spcBef>
                <a:spcPts val="0"/>
              </a:spcBef>
              <a:spcAft>
                <a:spcPts val="0"/>
              </a:spcAft>
              <a:buClr>
                <a:schemeClr val="dk1"/>
              </a:buClr>
              <a:buSzPts val="1400"/>
              <a:buChar char="●"/>
              <a:defRPr>
                <a:solidFill>
                  <a:schemeClr val="dk1"/>
                </a:solidFill>
              </a:defRPr>
            </a:lvl4pPr>
            <a:lvl5pPr marL="2286000" lvl="4" indent="-317500" rtl="0">
              <a:spcBef>
                <a:spcPts val="0"/>
              </a:spcBef>
              <a:spcAft>
                <a:spcPts val="0"/>
              </a:spcAft>
              <a:buClr>
                <a:schemeClr val="dk1"/>
              </a:buClr>
              <a:buSzPts val="1400"/>
              <a:buChar char="○"/>
              <a:defRPr>
                <a:solidFill>
                  <a:schemeClr val="dk1"/>
                </a:solidFill>
              </a:defRPr>
            </a:lvl5pPr>
            <a:lvl6pPr marL="2743200" lvl="5" indent="-317500" rtl="0">
              <a:spcBef>
                <a:spcPts val="0"/>
              </a:spcBef>
              <a:spcAft>
                <a:spcPts val="0"/>
              </a:spcAft>
              <a:buClr>
                <a:schemeClr val="dk1"/>
              </a:buClr>
              <a:buSzPts val="1400"/>
              <a:buChar char="■"/>
              <a:defRPr>
                <a:solidFill>
                  <a:schemeClr val="dk1"/>
                </a:solidFill>
              </a:defRPr>
            </a:lvl6pPr>
            <a:lvl7pPr marL="3200400" lvl="6" indent="-317500" rtl="0">
              <a:spcBef>
                <a:spcPts val="0"/>
              </a:spcBef>
              <a:spcAft>
                <a:spcPts val="0"/>
              </a:spcAft>
              <a:buClr>
                <a:schemeClr val="dk1"/>
              </a:buClr>
              <a:buSzPts val="1400"/>
              <a:buChar char="●"/>
              <a:defRPr>
                <a:solidFill>
                  <a:schemeClr val="dk1"/>
                </a:solidFill>
              </a:defRPr>
            </a:lvl7pPr>
            <a:lvl8pPr marL="3657600" lvl="7" indent="-317500" rtl="0">
              <a:spcBef>
                <a:spcPts val="0"/>
              </a:spcBef>
              <a:spcAft>
                <a:spcPts val="0"/>
              </a:spcAft>
              <a:buClr>
                <a:schemeClr val="dk1"/>
              </a:buClr>
              <a:buSzPts val="1400"/>
              <a:buChar char="○"/>
              <a:defRPr>
                <a:solidFill>
                  <a:schemeClr val="dk1"/>
                </a:solidFill>
              </a:defRPr>
            </a:lvl8pPr>
            <a:lvl9pPr marL="4114800" lvl="8" indent="-317500" rtl="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gradFill flip="none" rotWithShape="1">
          <a:gsLst>
            <a:gs pos="0">
              <a:srgbClr val="FF0000"/>
            </a:gs>
            <a:gs pos="0">
              <a:srgbClr val="0070C0"/>
            </a:gs>
            <a:gs pos="74000">
              <a:schemeClr val="accent5">
                <a:lumMod val="45000"/>
                <a:lumOff val="55000"/>
              </a:schemeClr>
            </a:gs>
            <a:gs pos="83000">
              <a:schemeClr val="accent5">
                <a:lumMod val="45000"/>
                <a:lumOff val="55000"/>
              </a:schemeClr>
            </a:gs>
            <a:gs pos="100000">
              <a:schemeClr val="accent5">
                <a:lumMod val="30000"/>
                <a:lumOff val="70000"/>
              </a:schemeClr>
            </a:gs>
          </a:gsLst>
          <a:lin ang="27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0"/>
              </a:spcBef>
              <a:spcAft>
                <a:spcPts val="0"/>
              </a:spcAft>
              <a:buClr>
                <a:schemeClr val="lt2"/>
              </a:buClr>
              <a:buSzPts val="1400"/>
              <a:buChar char="○"/>
              <a:defRPr>
                <a:solidFill>
                  <a:schemeClr val="lt2"/>
                </a:solidFill>
              </a:defRPr>
            </a:lvl2pPr>
            <a:lvl3pPr marL="1371600" lvl="2" indent="-317500" rtl="0">
              <a:lnSpc>
                <a:spcPct val="115000"/>
              </a:lnSpc>
              <a:spcBef>
                <a:spcPts val="0"/>
              </a:spcBef>
              <a:spcAft>
                <a:spcPts val="0"/>
              </a:spcAft>
              <a:buClr>
                <a:schemeClr val="lt2"/>
              </a:buClr>
              <a:buSzPts val="1400"/>
              <a:buChar char="■"/>
              <a:defRPr>
                <a:solidFill>
                  <a:schemeClr val="lt2"/>
                </a:solidFill>
              </a:defRPr>
            </a:lvl3pPr>
            <a:lvl4pPr marL="1828800" lvl="3" indent="-317500" rtl="0">
              <a:lnSpc>
                <a:spcPct val="115000"/>
              </a:lnSpc>
              <a:spcBef>
                <a:spcPts val="0"/>
              </a:spcBef>
              <a:spcAft>
                <a:spcPts val="0"/>
              </a:spcAft>
              <a:buClr>
                <a:schemeClr val="lt2"/>
              </a:buClr>
              <a:buSzPts val="1400"/>
              <a:buChar char="●"/>
              <a:defRPr>
                <a:solidFill>
                  <a:schemeClr val="lt2"/>
                </a:solidFill>
              </a:defRPr>
            </a:lvl4pPr>
            <a:lvl5pPr marL="2286000" lvl="4" indent="-317500" rtl="0">
              <a:lnSpc>
                <a:spcPct val="115000"/>
              </a:lnSpc>
              <a:spcBef>
                <a:spcPts val="0"/>
              </a:spcBef>
              <a:spcAft>
                <a:spcPts val="0"/>
              </a:spcAft>
              <a:buClr>
                <a:schemeClr val="lt2"/>
              </a:buClr>
              <a:buSzPts val="1400"/>
              <a:buChar char="○"/>
              <a:defRPr>
                <a:solidFill>
                  <a:schemeClr val="lt2"/>
                </a:solidFill>
              </a:defRPr>
            </a:lvl5pPr>
            <a:lvl6pPr marL="2743200" lvl="5" indent="-317500" rtl="0">
              <a:lnSpc>
                <a:spcPct val="115000"/>
              </a:lnSpc>
              <a:spcBef>
                <a:spcPts val="0"/>
              </a:spcBef>
              <a:spcAft>
                <a:spcPts val="0"/>
              </a:spcAft>
              <a:buClr>
                <a:schemeClr val="lt2"/>
              </a:buClr>
              <a:buSzPts val="1400"/>
              <a:buChar char="■"/>
              <a:defRPr>
                <a:solidFill>
                  <a:schemeClr val="lt2"/>
                </a:solidFill>
              </a:defRPr>
            </a:lvl6pPr>
            <a:lvl7pPr marL="3200400" lvl="6" indent="-317500" rtl="0">
              <a:lnSpc>
                <a:spcPct val="115000"/>
              </a:lnSpc>
              <a:spcBef>
                <a:spcPts val="0"/>
              </a:spcBef>
              <a:spcAft>
                <a:spcPts val="0"/>
              </a:spcAft>
              <a:buClr>
                <a:schemeClr val="lt2"/>
              </a:buClr>
              <a:buSzPts val="1400"/>
              <a:buChar char="●"/>
              <a:defRPr>
                <a:solidFill>
                  <a:schemeClr val="lt2"/>
                </a:solidFill>
              </a:defRPr>
            </a:lvl7pPr>
            <a:lvl8pPr marL="3657600" lvl="7" indent="-317500" rtl="0">
              <a:lnSpc>
                <a:spcPct val="115000"/>
              </a:lnSpc>
              <a:spcBef>
                <a:spcPts val="0"/>
              </a:spcBef>
              <a:spcAft>
                <a:spcPts val="0"/>
              </a:spcAft>
              <a:buClr>
                <a:schemeClr val="lt2"/>
              </a:buClr>
              <a:buSzPts val="1400"/>
              <a:buChar char="○"/>
              <a:defRPr>
                <a:solidFill>
                  <a:schemeClr val="lt2"/>
                </a:solidFill>
              </a:defRPr>
            </a:lvl8pPr>
            <a:lvl9pPr marL="4114800" lvl="8" indent="-317500" rtl="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hyperlink" Target="https://www.grin.com/document/369514"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2000"/>
            <a:lum/>
          </a:blip>
          <a:srcRect/>
          <a:stretch>
            <a:fillRect/>
          </a:stretch>
        </a:blipFill>
        <a:effectLst/>
      </p:bgPr>
    </p:bg>
    <p:spTree>
      <p:nvGrpSpPr>
        <p:cNvPr id="1" name="Shape 53"/>
        <p:cNvGrpSpPr/>
        <p:nvPr/>
      </p:nvGrpSpPr>
      <p:grpSpPr>
        <a:xfrm>
          <a:off x="0" y="0"/>
          <a:ext cx="0" cy="0"/>
          <a:chOff x="0" y="0"/>
          <a:chExt cx="0" cy="0"/>
        </a:xfrm>
      </p:grpSpPr>
      <p:pic>
        <p:nvPicPr>
          <p:cNvPr id="56" name="Google Shape;56;p13"/>
          <p:cNvPicPr preferRelativeResize="0"/>
          <p:nvPr/>
        </p:nvPicPr>
        <p:blipFill>
          <a:blip r:embed="rId4">
            <a:alphaModFix/>
          </a:blip>
          <a:stretch>
            <a:fillRect/>
          </a:stretch>
        </p:blipFill>
        <p:spPr>
          <a:xfrm>
            <a:off x="85250" y="53725"/>
            <a:ext cx="801100" cy="801100"/>
          </a:xfrm>
          <a:prstGeom prst="rect">
            <a:avLst/>
          </a:prstGeom>
          <a:noFill/>
          <a:ln>
            <a:noFill/>
          </a:ln>
        </p:spPr>
      </p:pic>
      <p:pic>
        <p:nvPicPr>
          <p:cNvPr id="57" name="Google Shape;57;p13"/>
          <p:cNvPicPr preferRelativeResize="0"/>
          <p:nvPr/>
        </p:nvPicPr>
        <p:blipFill>
          <a:blip r:embed="rId5">
            <a:alphaModFix/>
          </a:blip>
          <a:stretch>
            <a:fillRect/>
          </a:stretch>
        </p:blipFill>
        <p:spPr>
          <a:xfrm>
            <a:off x="8236950" y="53725"/>
            <a:ext cx="832742" cy="985200"/>
          </a:xfrm>
          <a:prstGeom prst="rect">
            <a:avLst/>
          </a:prstGeom>
          <a:noFill/>
          <a:ln>
            <a:noFill/>
          </a:ln>
        </p:spPr>
      </p:pic>
      <p:sp>
        <p:nvSpPr>
          <p:cNvPr id="58" name="Google Shape;58;p13"/>
          <p:cNvSpPr txBox="1"/>
          <p:nvPr/>
        </p:nvSpPr>
        <p:spPr>
          <a:xfrm>
            <a:off x="1595850" y="438625"/>
            <a:ext cx="5952300" cy="60013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700" b="1" u="sng" dirty="0">
                <a:solidFill>
                  <a:schemeClr val="tx1"/>
                </a:solidFill>
                <a:latin typeface="Times New Roman"/>
                <a:ea typeface="Times New Roman"/>
                <a:cs typeface="Times New Roman"/>
                <a:sym typeface="Times New Roman"/>
              </a:rPr>
              <a:t>Computer Vision for Corner Detection</a:t>
            </a:r>
            <a:endParaRPr sz="2700" b="1" u="sng" dirty="0">
              <a:solidFill>
                <a:schemeClr val="tx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AAF50137-AAA8-AC15-64E0-89E32D754041}"/>
              </a:ext>
            </a:extLst>
          </p:cNvPr>
          <p:cNvSpPr txBox="1"/>
          <p:nvPr/>
        </p:nvSpPr>
        <p:spPr>
          <a:xfrm>
            <a:off x="138366" y="3530718"/>
            <a:ext cx="8867268" cy="1323439"/>
          </a:xfrm>
          <a:prstGeom prst="rect">
            <a:avLst/>
          </a:prstGeom>
          <a:noFill/>
        </p:spPr>
        <p:txBody>
          <a:bodyPr wrap="square" rtlCol="0">
            <a:spAutoFit/>
          </a:bodyPr>
          <a:lstStyle/>
          <a:p>
            <a:pPr rtl="0">
              <a:spcBef>
                <a:spcPts val="0"/>
              </a:spcBef>
              <a:spcAft>
                <a:spcPts val="0"/>
              </a:spcAft>
            </a:pPr>
            <a:r>
              <a:rPr lang="en-US" sz="1600" b="1" i="0" u="none" strike="noStrike" dirty="0">
                <a:solidFill>
                  <a:schemeClr val="accent6"/>
                </a:solidFill>
                <a:effectLst/>
                <a:latin typeface="Times New Roman" panose="02020603050405020304" pitchFamily="18" charset="0"/>
              </a:rPr>
              <a:t>Guided By :</a:t>
            </a:r>
            <a:r>
              <a:rPr lang="en-US" sz="1600" b="0" i="0" u="none" strike="noStrike" dirty="0">
                <a:solidFill>
                  <a:schemeClr val="accent6"/>
                </a:solidFill>
                <a:effectLst/>
                <a:latin typeface="Times New Roman" panose="02020603050405020304" pitchFamily="18" charset="0"/>
              </a:rPr>
              <a:t>                                                                                                                </a:t>
            </a:r>
            <a:r>
              <a:rPr lang="en-US" sz="1600" b="1" i="0" u="none" strike="noStrike" dirty="0">
                <a:solidFill>
                  <a:schemeClr val="accent6"/>
                </a:solidFill>
                <a:effectLst/>
                <a:latin typeface="Times New Roman" panose="02020603050405020304" pitchFamily="18" charset="0"/>
              </a:rPr>
              <a:t>Work Done By:</a:t>
            </a:r>
            <a:endParaRPr lang="en-US" sz="1600" b="0" dirty="0">
              <a:solidFill>
                <a:schemeClr val="accent6"/>
              </a:solidFill>
              <a:effectLst/>
            </a:endParaRPr>
          </a:p>
          <a:p>
            <a:pPr rtl="0">
              <a:spcBef>
                <a:spcPts val="0"/>
              </a:spcBef>
              <a:spcAft>
                <a:spcPts val="0"/>
              </a:spcAft>
            </a:pPr>
            <a:r>
              <a:rPr lang="en-US" sz="1600" dirty="0" err="1">
                <a:solidFill>
                  <a:schemeClr val="accent6"/>
                </a:solidFill>
                <a:latin typeface="Times New Roman" panose="02020603050405020304" pitchFamily="18" charset="0"/>
              </a:rPr>
              <a:t>Dr.S.Christy</a:t>
            </a:r>
            <a:r>
              <a:rPr lang="en-US" sz="1600" b="0" i="0" u="none" strike="noStrike" dirty="0">
                <a:solidFill>
                  <a:schemeClr val="accent6"/>
                </a:solidFill>
                <a:effectLst/>
                <a:latin typeface="Times New Roman" panose="02020603050405020304" pitchFamily="18" charset="0"/>
              </a:rPr>
              <a:t>                                                                                                                 </a:t>
            </a:r>
            <a:r>
              <a:rPr lang="en-US" sz="1600" b="0" i="0" u="none" strike="noStrike" dirty="0" err="1">
                <a:solidFill>
                  <a:schemeClr val="accent6"/>
                </a:solidFill>
                <a:effectLst/>
                <a:latin typeface="Times New Roman" panose="02020603050405020304" pitchFamily="18" charset="0"/>
              </a:rPr>
              <a:t>Shashikanth.S</a:t>
            </a:r>
            <a:r>
              <a:rPr lang="en-US" sz="1600" b="0" i="0" u="none" strike="noStrike" dirty="0">
                <a:solidFill>
                  <a:schemeClr val="accent6"/>
                </a:solidFill>
                <a:effectLst/>
                <a:latin typeface="Times New Roman" panose="02020603050405020304" pitchFamily="18" charset="0"/>
              </a:rPr>
              <a:t>           </a:t>
            </a:r>
            <a:endParaRPr lang="en-US" sz="1600" b="0" dirty="0">
              <a:solidFill>
                <a:schemeClr val="accent6"/>
              </a:solidFill>
              <a:effectLst/>
            </a:endParaRPr>
          </a:p>
          <a:p>
            <a:pPr rtl="0">
              <a:spcBef>
                <a:spcPts val="0"/>
              </a:spcBef>
              <a:spcAft>
                <a:spcPts val="0"/>
              </a:spcAft>
            </a:pPr>
            <a:r>
              <a:rPr lang="en-US" sz="1600" b="0" i="0" u="none" strike="noStrike" dirty="0">
                <a:solidFill>
                  <a:schemeClr val="accent6"/>
                </a:solidFill>
                <a:effectLst/>
                <a:latin typeface="Times New Roman" panose="02020603050405020304" pitchFamily="18" charset="0"/>
              </a:rPr>
              <a:t>(Course Faculty)                                                                                                          </a:t>
            </a:r>
            <a:r>
              <a:rPr lang="en-US" sz="1600" dirty="0" err="1">
                <a:solidFill>
                  <a:schemeClr val="accent6"/>
                </a:solidFill>
                <a:latin typeface="Times New Roman" panose="02020603050405020304" pitchFamily="18" charset="0"/>
              </a:rPr>
              <a:t>Saibalaji.N</a:t>
            </a:r>
            <a:r>
              <a:rPr lang="en-US" sz="1600" b="0" i="0" u="none" strike="noStrike" dirty="0">
                <a:solidFill>
                  <a:schemeClr val="accent6"/>
                </a:solidFill>
                <a:effectLst/>
                <a:latin typeface="Times New Roman" panose="02020603050405020304" pitchFamily="18" charset="0"/>
              </a:rPr>
              <a:t>               </a:t>
            </a:r>
            <a:endParaRPr lang="en-US" sz="1600" b="0" dirty="0">
              <a:solidFill>
                <a:schemeClr val="accent6"/>
              </a:solidFill>
              <a:effectLst/>
            </a:endParaRPr>
          </a:p>
          <a:p>
            <a:pPr rtl="0">
              <a:spcBef>
                <a:spcPts val="0"/>
              </a:spcBef>
              <a:spcAft>
                <a:spcPts val="0"/>
              </a:spcAft>
            </a:pPr>
            <a:r>
              <a:rPr lang="en-US" sz="1600" b="0" i="0" u="none" strike="noStrike" dirty="0">
                <a:solidFill>
                  <a:schemeClr val="accent6"/>
                </a:solidFill>
                <a:effectLst/>
                <a:latin typeface="Times New Roman" panose="02020603050405020304" pitchFamily="18" charset="0"/>
              </a:rPr>
              <a:t>Computer Vision                                                                                                         </a:t>
            </a:r>
            <a:r>
              <a:rPr lang="en-US" sz="1600" b="0" i="0" u="none" strike="noStrike" dirty="0" err="1">
                <a:solidFill>
                  <a:schemeClr val="accent6"/>
                </a:solidFill>
                <a:effectLst/>
                <a:latin typeface="Times New Roman" panose="02020603050405020304" pitchFamily="18" charset="0"/>
              </a:rPr>
              <a:t>Vardhini.S</a:t>
            </a:r>
            <a:endParaRPr lang="en-US" sz="1600" b="0" dirty="0">
              <a:solidFill>
                <a:schemeClr val="accent6"/>
              </a:solidFill>
              <a:effectLst/>
            </a:endParaRPr>
          </a:p>
          <a:p>
            <a:r>
              <a:rPr lang="en-US" sz="1600" b="0" i="0" u="none" strike="noStrike" dirty="0" err="1">
                <a:solidFill>
                  <a:schemeClr val="accent6"/>
                </a:solidFill>
                <a:effectLst/>
                <a:latin typeface="Times New Roman" panose="02020603050405020304" pitchFamily="18" charset="0"/>
              </a:rPr>
              <a:t>Saveetha</a:t>
            </a:r>
            <a:r>
              <a:rPr lang="en-US" sz="1600" b="0" i="0" u="none" strike="noStrike" dirty="0">
                <a:solidFill>
                  <a:schemeClr val="accent6"/>
                </a:solidFill>
                <a:effectLst/>
                <a:latin typeface="Times New Roman" panose="02020603050405020304" pitchFamily="18" charset="0"/>
              </a:rPr>
              <a:t> School of Engineering                                                                   </a:t>
            </a:r>
            <a:endParaRPr lang="en-IN" sz="1600" dirty="0">
              <a:solidFill>
                <a:schemeClr val="accent6"/>
              </a:solidFill>
            </a:endParaRPr>
          </a:p>
        </p:txBody>
      </p:sp>
      <p:sp>
        <p:nvSpPr>
          <p:cNvPr id="3" name="TextBox 2">
            <a:extLst>
              <a:ext uri="{FF2B5EF4-FFF2-40B4-BE49-F238E27FC236}">
                <a16:creationId xmlns:a16="http://schemas.microsoft.com/office/drawing/2014/main" id="{81376720-3814-A489-AE3B-4F017C389977}"/>
              </a:ext>
            </a:extLst>
          </p:cNvPr>
          <p:cNvSpPr txBox="1"/>
          <p:nvPr/>
        </p:nvSpPr>
        <p:spPr>
          <a:xfrm>
            <a:off x="1803828" y="2048530"/>
            <a:ext cx="6433122" cy="523220"/>
          </a:xfrm>
          <a:prstGeom prst="rect">
            <a:avLst/>
          </a:prstGeom>
          <a:noFill/>
        </p:spPr>
        <p:txBody>
          <a:bodyPr wrap="square" rtlCol="0">
            <a:spAutoFit/>
          </a:bodyPr>
          <a:lstStyle/>
          <a:p>
            <a:r>
              <a:rPr lang="en-US" sz="2800" b="1" u="sng" dirty="0">
                <a:solidFill>
                  <a:schemeClr val="bg1"/>
                </a:solidFill>
                <a:latin typeface="Times New Roman" panose="02020603050405020304" pitchFamily="18" charset="0"/>
                <a:cs typeface="Times New Roman" panose="02020603050405020304" pitchFamily="18" charset="0"/>
              </a:rPr>
              <a:t>HAND GESTURE RECOGNITION</a:t>
            </a:r>
            <a:endParaRPr lang="en-IN" sz="2800" b="1" u="sng"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Shape 168"/>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85250" y="53725"/>
            <a:ext cx="801100" cy="801100"/>
          </a:xfrm>
          <a:prstGeom prst="rect">
            <a:avLst/>
          </a:prstGeom>
          <a:noFill/>
          <a:ln>
            <a:noFill/>
          </a:ln>
        </p:spPr>
      </p:pic>
      <p:pic>
        <p:nvPicPr>
          <p:cNvPr id="171" name="Google Shape;171;p27"/>
          <p:cNvPicPr preferRelativeResize="0"/>
          <p:nvPr/>
        </p:nvPicPr>
        <p:blipFill>
          <a:blip r:embed="rId4">
            <a:alphaModFix/>
          </a:blip>
          <a:stretch>
            <a:fillRect/>
          </a:stretch>
        </p:blipFill>
        <p:spPr>
          <a:xfrm>
            <a:off x="8236950" y="53725"/>
            <a:ext cx="739121" cy="874425"/>
          </a:xfrm>
          <a:prstGeom prst="rect">
            <a:avLst/>
          </a:prstGeom>
          <a:noFill/>
          <a:ln>
            <a:noFill/>
          </a:ln>
        </p:spPr>
      </p:pic>
      <p:sp>
        <p:nvSpPr>
          <p:cNvPr id="2" name="TextBox 1">
            <a:extLst>
              <a:ext uri="{FF2B5EF4-FFF2-40B4-BE49-F238E27FC236}">
                <a16:creationId xmlns:a16="http://schemas.microsoft.com/office/drawing/2014/main" id="{A2606FAF-6111-441E-8F53-330C06AA2E7B}"/>
              </a:ext>
            </a:extLst>
          </p:cNvPr>
          <p:cNvSpPr txBox="1"/>
          <p:nvPr/>
        </p:nvSpPr>
        <p:spPr>
          <a:xfrm>
            <a:off x="3606099" y="654770"/>
            <a:ext cx="1911101" cy="400110"/>
          </a:xfrm>
          <a:prstGeom prst="rect">
            <a:avLst/>
          </a:prstGeom>
          <a:noFill/>
        </p:spPr>
        <p:txBody>
          <a:bodyPr wrap="none" rtlCol="0">
            <a:spAutoFit/>
          </a:bodyPr>
          <a:lstStyle/>
          <a:p>
            <a:r>
              <a:rPr lang="en-IN" sz="2000" b="1" u="sng"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46553B3F-1A5C-D6D8-F8D9-AA951C284B37}"/>
              </a:ext>
            </a:extLst>
          </p:cNvPr>
          <p:cNvSpPr txBox="1"/>
          <p:nvPr/>
        </p:nvSpPr>
        <p:spPr>
          <a:xfrm>
            <a:off x="1030147" y="1682615"/>
            <a:ext cx="7206803" cy="2585323"/>
          </a:xfrm>
          <a:prstGeom prst="rect">
            <a:avLst/>
          </a:prstGeom>
          <a:noFill/>
        </p:spPr>
        <p:txBody>
          <a:bodyPr wrap="square" rtlCol="0">
            <a:spAutoFit/>
          </a:bodyPr>
          <a:lstStyle/>
          <a:p>
            <a:pPr algn="just"/>
            <a:r>
              <a:rPr lang="en-US" sz="1800" b="0" i="0" dirty="0">
                <a:solidFill>
                  <a:srgbClr val="0D0D0D"/>
                </a:solidFill>
                <a:effectLst/>
                <a:latin typeface="Times New Roman" panose="02020603050405020304" pitchFamily="18" charset="0"/>
                <a:cs typeface="Times New Roman" panose="02020603050405020304" pitchFamily="18" charset="0"/>
              </a:rPr>
              <a:t>Hand gesture recognition presents transformative opportunities for human-computer interaction, but also raises ethical, social, and technical considerations. Addressing these challenges while leveraging the potential of gesture recognition technologies will shape its responsible and impactful deployment in various domains.</a:t>
            </a:r>
          </a:p>
          <a:p>
            <a:pPr algn="just"/>
            <a:endParaRPr lang="en-US" sz="1800" b="0" i="0" dirty="0">
              <a:solidFill>
                <a:srgbClr val="0D0D0D"/>
              </a:solidFill>
              <a:effectLst/>
              <a:latin typeface="Times New Roman" panose="02020603050405020304" pitchFamily="18" charset="0"/>
              <a:cs typeface="Times New Roman" panose="02020603050405020304" pitchFamily="18" charset="0"/>
            </a:endParaRPr>
          </a:p>
          <a:p>
            <a:pPr algn="just"/>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Fast detection process, allows the real time video application with low cost sensors, such as PC and USB camera</a:t>
            </a:r>
          </a:p>
          <a:p>
            <a:pPr algn="just"/>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t="-13000" b="-13000"/>
          </a:stretch>
        </a:blipFill>
        <a:effectLst/>
      </p:bgPr>
    </p:bg>
    <p:spTree>
      <p:nvGrpSpPr>
        <p:cNvPr id="1" name="Shape 221"/>
        <p:cNvGrpSpPr/>
        <p:nvPr/>
      </p:nvGrpSpPr>
      <p:grpSpPr>
        <a:xfrm>
          <a:off x="0" y="0"/>
          <a:ext cx="0" cy="0"/>
          <a:chOff x="0" y="0"/>
          <a:chExt cx="0" cy="0"/>
        </a:xfrm>
      </p:grpSpPr>
      <p:pic>
        <p:nvPicPr>
          <p:cNvPr id="223" name="Google Shape;223;p33"/>
          <p:cNvPicPr preferRelativeResize="0"/>
          <p:nvPr/>
        </p:nvPicPr>
        <p:blipFill>
          <a:blip r:embed="rId4">
            <a:alphaModFix/>
          </a:blip>
          <a:stretch>
            <a:fillRect/>
          </a:stretch>
        </p:blipFill>
        <p:spPr>
          <a:xfrm>
            <a:off x="85250" y="53725"/>
            <a:ext cx="801100" cy="801100"/>
          </a:xfrm>
          <a:prstGeom prst="rect">
            <a:avLst/>
          </a:prstGeom>
          <a:noFill/>
          <a:ln>
            <a:noFill/>
          </a:ln>
        </p:spPr>
      </p:pic>
      <p:pic>
        <p:nvPicPr>
          <p:cNvPr id="224" name="Google Shape;224;p33"/>
          <p:cNvPicPr preferRelativeResize="0"/>
          <p:nvPr/>
        </p:nvPicPr>
        <p:blipFill>
          <a:blip r:embed="rId5">
            <a:alphaModFix/>
          </a:blip>
          <a:stretch>
            <a:fillRect/>
          </a:stretch>
        </p:blipFill>
        <p:spPr>
          <a:xfrm>
            <a:off x="8236950" y="53725"/>
            <a:ext cx="801100" cy="947756"/>
          </a:xfrm>
          <a:prstGeom prst="rect">
            <a:avLst/>
          </a:prstGeom>
          <a:noFill/>
          <a:ln>
            <a:noFill/>
          </a:ln>
        </p:spPr>
      </p:pic>
      <p:sp>
        <p:nvSpPr>
          <p:cNvPr id="2" name="TextBox 1">
            <a:extLst>
              <a:ext uri="{FF2B5EF4-FFF2-40B4-BE49-F238E27FC236}">
                <a16:creationId xmlns:a16="http://schemas.microsoft.com/office/drawing/2014/main" id="{2467B32C-9BD4-655B-DEF0-4D8242A7CBB9}"/>
              </a:ext>
            </a:extLst>
          </p:cNvPr>
          <p:cNvSpPr txBox="1"/>
          <p:nvPr/>
        </p:nvSpPr>
        <p:spPr>
          <a:xfrm>
            <a:off x="3591603" y="454275"/>
            <a:ext cx="2162772"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FUTURE SCOPE</a:t>
            </a:r>
          </a:p>
        </p:txBody>
      </p:sp>
      <p:sp>
        <p:nvSpPr>
          <p:cNvPr id="3" name="TextBox 2">
            <a:extLst>
              <a:ext uri="{FF2B5EF4-FFF2-40B4-BE49-F238E27FC236}">
                <a16:creationId xmlns:a16="http://schemas.microsoft.com/office/drawing/2014/main" id="{0BF8B1E5-41D8-4715-9A59-05989F10037A}"/>
              </a:ext>
            </a:extLst>
          </p:cNvPr>
          <p:cNvSpPr txBox="1"/>
          <p:nvPr/>
        </p:nvSpPr>
        <p:spPr>
          <a:xfrm>
            <a:off x="646540" y="1412110"/>
            <a:ext cx="8052897" cy="3693319"/>
          </a:xfrm>
          <a:prstGeom prst="rect">
            <a:avLst/>
          </a:prstGeom>
          <a:noFill/>
        </p:spPr>
        <p:txBody>
          <a:bodyPr wrap="square" rtlCol="0">
            <a:spAutoFit/>
          </a:bodyPr>
          <a:lstStyle/>
          <a:p>
            <a:pPr marL="285750" indent="-285750">
              <a:buFont typeface="Wingdings" panose="05000000000000000000" pitchFamily="2" charset="2"/>
              <a:buChar char="Ø"/>
            </a:pPr>
            <a:r>
              <a:rPr lang="en-US" sz="1800" b="1" i="0" dirty="0">
                <a:effectLst/>
                <a:latin typeface="Times New Roman" panose="02020603050405020304" pitchFamily="18" charset="0"/>
                <a:cs typeface="Times New Roman" panose="02020603050405020304" pitchFamily="18" charset="0"/>
              </a:rPr>
              <a:t>Enhanced Interaction:</a:t>
            </a:r>
            <a:r>
              <a:rPr lang="en-US" sz="1800" b="0" i="0" dirty="0">
                <a:effectLst/>
                <a:latin typeface="Times New Roman" panose="02020603050405020304" pitchFamily="18" charset="0"/>
                <a:cs typeface="Times New Roman" panose="02020603050405020304" pitchFamily="18" charset="0"/>
              </a:rPr>
              <a:t> Users can easily interact with virtual items and interfaces by using hand gestures.</a:t>
            </a:r>
          </a:p>
          <a:p>
            <a:pPr marL="285750" indent="-285750">
              <a:buFont typeface="Wingdings" panose="05000000000000000000" pitchFamily="2" charset="2"/>
              <a:buChar char="Ø"/>
            </a:pPr>
            <a:r>
              <a:rPr lang="en-US" sz="1800" b="0" i="0" dirty="0">
                <a:effectLst/>
                <a:latin typeface="Times New Roman" panose="02020603050405020304" pitchFamily="18" charset="0"/>
                <a:cs typeface="Times New Roman" panose="02020603050405020304" pitchFamily="18" charset="0"/>
              </a:rPr>
              <a:t> </a:t>
            </a:r>
            <a:r>
              <a:rPr lang="en-US" sz="1800" b="1" i="0" dirty="0">
                <a:effectLst/>
                <a:latin typeface="Times New Roman" panose="02020603050405020304" pitchFamily="18" charset="0"/>
                <a:cs typeface="Times New Roman" panose="02020603050405020304" pitchFamily="18" charset="0"/>
              </a:rPr>
              <a:t>Wearable Control:</a:t>
            </a:r>
            <a:r>
              <a:rPr lang="en-US" sz="1800" b="0" i="0" dirty="0">
                <a:effectLst/>
                <a:latin typeface="Times New Roman" panose="02020603050405020304" pitchFamily="18" charset="0"/>
                <a:cs typeface="Times New Roman" panose="02020603050405020304" pitchFamily="18" charset="0"/>
              </a:rPr>
              <a:t> Wearable technology can be operated by using hand gestures.</a:t>
            </a:r>
          </a:p>
          <a:p>
            <a:pPr marL="285750" indent="-285750">
              <a:buFont typeface="Wingdings" panose="05000000000000000000" pitchFamily="2" charset="2"/>
              <a:buChar char="Ø"/>
            </a:pPr>
            <a:r>
              <a:rPr lang="en-US" sz="1800" b="1" i="0" dirty="0">
                <a:effectLst/>
                <a:latin typeface="Times New Roman" panose="02020603050405020304" pitchFamily="18" charset="0"/>
                <a:cs typeface="Times New Roman" panose="02020603050405020304" pitchFamily="18" charset="0"/>
              </a:rPr>
              <a:t>Gestural UI Design:</a:t>
            </a:r>
            <a:r>
              <a:rPr lang="en-US" sz="1800" b="0" i="0" dirty="0">
                <a:effectLst/>
                <a:latin typeface="Times New Roman" panose="02020603050405020304" pitchFamily="18" charset="0"/>
                <a:cs typeface="Times New Roman" panose="02020603050405020304" pitchFamily="18" charset="0"/>
              </a:rPr>
              <a:t> User interface (UI) design will change to support gesture-based interactions when hand gestures are integrated into Augmented Reality and wearables. </a:t>
            </a:r>
          </a:p>
          <a:p>
            <a:pPr marL="285750" indent="-285750">
              <a:buFont typeface="Wingdings" panose="05000000000000000000" pitchFamily="2" charset="2"/>
              <a:buChar char="Ø"/>
            </a:pPr>
            <a:r>
              <a:rPr lang="en-US" sz="1800" b="1" i="0" dirty="0">
                <a:effectLst/>
                <a:latin typeface="Times New Roman" panose="02020603050405020304" pitchFamily="18" charset="0"/>
                <a:cs typeface="Times New Roman" panose="02020603050405020304" pitchFamily="18" charset="0"/>
              </a:rPr>
              <a:t>Virtual Object Manipulation:</a:t>
            </a:r>
            <a:r>
              <a:rPr lang="en-US" sz="1800" b="0" i="0" dirty="0">
                <a:effectLst/>
                <a:latin typeface="Times New Roman" panose="02020603050405020304" pitchFamily="18" charset="0"/>
                <a:cs typeface="Times New Roman" panose="02020603050405020304" pitchFamily="18" charset="0"/>
              </a:rPr>
              <a:t> In augmented reality environments, hand gestures can allow for precise and lifelike interaction of virtual objects.</a:t>
            </a:r>
          </a:p>
          <a:p>
            <a:pPr marL="285750" indent="-285750">
              <a:buFont typeface="Wingdings" panose="05000000000000000000" pitchFamily="2" charset="2"/>
              <a:buChar char="Ø"/>
            </a:pPr>
            <a:r>
              <a:rPr lang="en-US" sz="1800" b="1" i="0" dirty="0">
                <a:effectLst/>
                <a:latin typeface="Times New Roman" panose="02020603050405020304" pitchFamily="18" charset="0"/>
                <a:cs typeface="Times New Roman" panose="02020603050405020304" pitchFamily="18" charset="0"/>
              </a:rPr>
              <a:t>Social Interactions:</a:t>
            </a:r>
            <a:r>
              <a:rPr lang="en-US" sz="1800" b="0" i="0" dirty="0">
                <a:effectLst/>
                <a:latin typeface="Times New Roman" panose="02020603050405020304" pitchFamily="18" charset="0"/>
                <a:cs typeface="Times New Roman" panose="02020603050405020304" pitchFamily="18" charset="0"/>
              </a:rPr>
              <a:t> By providing gestures for communication, teamwork, or shared experiences, hand gestures in AR and wearables can promote social interactions. </a:t>
            </a:r>
            <a:endParaRPr lang="en-US"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Shape 242"/>
        <p:cNvGrpSpPr/>
        <p:nvPr/>
      </p:nvGrpSpPr>
      <p:grpSpPr>
        <a:xfrm>
          <a:off x="0" y="0"/>
          <a:ext cx="0" cy="0"/>
          <a:chOff x="0" y="0"/>
          <a:chExt cx="0" cy="0"/>
        </a:xfrm>
      </p:grpSpPr>
      <p:pic>
        <p:nvPicPr>
          <p:cNvPr id="244" name="Google Shape;244;p36"/>
          <p:cNvPicPr preferRelativeResize="0"/>
          <p:nvPr/>
        </p:nvPicPr>
        <p:blipFill>
          <a:blip r:embed="rId3">
            <a:alphaModFix/>
          </a:blip>
          <a:stretch>
            <a:fillRect/>
          </a:stretch>
        </p:blipFill>
        <p:spPr>
          <a:xfrm>
            <a:off x="85250" y="53725"/>
            <a:ext cx="801100" cy="801100"/>
          </a:xfrm>
          <a:prstGeom prst="rect">
            <a:avLst/>
          </a:prstGeom>
          <a:noFill/>
          <a:ln>
            <a:noFill/>
          </a:ln>
        </p:spPr>
      </p:pic>
      <p:pic>
        <p:nvPicPr>
          <p:cNvPr id="245" name="Google Shape;245;p36"/>
          <p:cNvPicPr preferRelativeResize="0"/>
          <p:nvPr/>
        </p:nvPicPr>
        <p:blipFill>
          <a:blip r:embed="rId4">
            <a:alphaModFix/>
          </a:blip>
          <a:stretch>
            <a:fillRect/>
          </a:stretch>
        </p:blipFill>
        <p:spPr>
          <a:xfrm>
            <a:off x="8236950" y="53725"/>
            <a:ext cx="801100" cy="947756"/>
          </a:xfrm>
          <a:prstGeom prst="rect">
            <a:avLst/>
          </a:prstGeom>
          <a:noFill/>
          <a:ln>
            <a:noFill/>
          </a:ln>
        </p:spPr>
      </p:pic>
      <p:sp>
        <p:nvSpPr>
          <p:cNvPr id="4" name="TextBox 3">
            <a:extLst>
              <a:ext uri="{FF2B5EF4-FFF2-40B4-BE49-F238E27FC236}">
                <a16:creationId xmlns:a16="http://schemas.microsoft.com/office/drawing/2014/main" id="{0848BCC0-8551-2C0E-0F1C-04693D12BA5E}"/>
              </a:ext>
            </a:extLst>
          </p:cNvPr>
          <p:cNvSpPr txBox="1"/>
          <p:nvPr/>
        </p:nvSpPr>
        <p:spPr>
          <a:xfrm>
            <a:off x="1029365" y="1241395"/>
            <a:ext cx="7085269" cy="2862322"/>
          </a:xfrm>
          <a:prstGeom prst="rect">
            <a:avLst/>
          </a:prstGeom>
          <a:noFill/>
        </p:spPr>
        <p:txBody>
          <a:bodyPr wrap="square">
            <a:spAutoFit/>
          </a:bodyPr>
          <a:lstStyle/>
          <a:p>
            <a:r>
              <a:rPr lang="en-IN" sz="2000" b="1" u="sng" dirty="0">
                <a:solidFill>
                  <a:schemeClr val="bg1"/>
                </a:solidFill>
                <a:latin typeface="Times New Roman" panose="02020603050405020304" pitchFamily="18" charset="0"/>
                <a:cs typeface="Times New Roman" panose="02020603050405020304" pitchFamily="18" charset="0"/>
              </a:rPr>
              <a:t>REFERENCES:</a:t>
            </a:r>
          </a:p>
          <a:p>
            <a:pPr marL="342900" indent="-342900" algn="just">
              <a:buFont typeface="Arial" panose="020B0604020202020204" pitchFamily="34" charset="0"/>
              <a:buChar char="•"/>
            </a:pPr>
            <a:r>
              <a:rPr lang="en-US" sz="2000" u="sng" dirty="0">
                <a:solidFill>
                  <a:schemeClr val="bg1"/>
                </a:solidFill>
                <a:latin typeface="Times New Roman" panose="02020603050405020304" pitchFamily="18" charset="0"/>
                <a:cs typeface="Times New Roman" panose="02020603050405020304" pitchFamily="18" charset="0"/>
              </a:rPr>
              <a:t>http://www.rroij.com/open-access/hand-gesture-recognition-- analysis-</a:t>
            </a:r>
            <a:r>
              <a:rPr lang="en-US" sz="2000" u="sng" dirty="0" err="1">
                <a:solidFill>
                  <a:schemeClr val="bg1"/>
                </a:solidFill>
                <a:latin typeface="Times New Roman" panose="02020603050405020304" pitchFamily="18" charset="0"/>
                <a:cs typeface="Times New Roman" panose="02020603050405020304" pitchFamily="18" charset="0"/>
              </a:rPr>
              <a:t>ofvarious</a:t>
            </a:r>
            <a:r>
              <a:rPr lang="en-US" sz="2000" u="sng" dirty="0">
                <a:solidFill>
                  <a:schemeClr val="bg1"/>
                </a:solidFill>
                <a:latin typeface="Times New Roman" panose="02020603050405020304" pitchFamily="18" charset="0"/>
                <a:cs typeface="Times New Roman" panose="02020603050405020304" pitchFamily="18" charset="0"/>
              </a:rPr>
              <a:t>-techniques-methods-and- </a:t>
            </a:r>
            <a:r>
              <a:rPr lang="en-US" sz="2000" u="sng" dirty="0" err="1">
                <a:solidFill>
                  <a:schemeClr val="bg1"/>
                </a:solidFill>
                <a:latin typeface="Times New Roman" panose="02020603050405020304" pitchFamily="18" charset="0"/>
                <a:cs typeface="Times New Roman" panose="02020603050405020304" pitchFamily="18" charset="0"/>
              </a:rPr>
              <a:t>theiralgorithms.php?aid</a:t>
            </a:r>
            <a:r>
              <a:rPr lang="en-US" sz="2000" u="sng" dirty="0">
                <a:solidFill>
                  <a:schemeClr val="bg1"/>
                </a:solidFill>
                <a:latin typeface="Times New Roman" panose="02020603050405020304" pitchFamily="18" charset="0"/>
                <a:cs typeface="Times New Roman" panose="02020603050405020304" pitchFamily="18" charset="0"/>
              </a:rPr>
              <a:t>=50613</a:t>
            </a:r>
          </a:p>
          <a:p>
            <a:pPr marL="342900" indent="-342900" algn="just">
              <a:buFont typeface="Arial" panose="020B0604020202020204" pitchFamily="34" charset="0"/>
              <a:buChar char="•"/>
            </a:pPr>
            <a:endParaRPr lang="en-US" sz="2000" u="sng" dirty="0">
              <a:solidFill>
                <a:schemeClr val="bg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u="sng" dirty="0">
                <a:solidFill>
                  <a:schemeClr val="bg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https://www.grin.com/document/369514</a:t>
            </a:r>
            <a:endParaRPr lang="en-US" sz="2000" u="sng" dirty="0">
              <a:solidFill>
                <a:schemeClr val="bg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u="sng" dirty="0">
              <a:solidFill>
                <a:schemeClr val="bg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u="sng" dirty="0">
                <a:solidFill>
                  <a:schemeClr val="bg1"/>
                </a:solidFill>
                <a:latin typeface="Times New Roman" panose="02020603050405020304" pitchFamily="18" charset="0"/>
                <a:cs typeface="Times New Roman" panose="02020603050405020304" pitchFamily="18" charset="0"/>
              </a:rPr>
              <a:t>https://www.slideshare.net/adi23s/gesture-recognition-adi- 37645936?from_action=save</a:t>
            </a:r>
            <a:endParaRPr lang="en-IN" sz="2000" u="sng"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Shape 71"/>
        <p:cNvGrpSpPr/>
        <p:nvPr/>
      </p:nvGrpSpPr>
      <p:grpSpPr>
        <a:xfrm>
          <a:off x="0" y="0"/>
          <a:ext cx="0" cy="0"/>
          <a:chOff x="0" y="0"/>
          <a:chExt cx="0" cy="0"/>
        </a:xfrm>
      </p:grpSpPr>
      <p:sp>
        <p:nvSpPr>
          <p:cNvPr id="73" name="Google Shape;73;p15"/>
          <p:cNvSpPr txBox="1"/>
          <p:nvPr/>
        </p:nvSpPr>
        <p:spPr>
          <a:xfrm>
            <a:off x="3185107" y="269341"/>
            <a:ext cx="2639485"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u="sng" dirty="0">
                <a:solidFill>
                  <a:schemeClr val="lt1"/>
                </a:solidFill>
                <a:latin typeface="Times New Roman"/>
                <a:cs typeface="Times New Roman"/>
                <a:sym typeface="Times New Roman"/>
              </a:rPr>
              <a:t>ABSTRACT</a:t>
            </a:r>
            <a:endParaRPr sz="1050" dirty="0">
              <a:solidFill>
                <a:schemeClr val="lt1"/>
              </a:solidFill>
            </a:endParaRPr>
          </a:p>
        </p:txBody>
      </p:sp>
      <p:pic>
        <p:nvPicPr>
          <p:cNvPr id="74" name="Google Shape;74;p15"/>
          <p:cNvPicPr preferRelativeResize="0"/>
          <p:nvPr/>
        </p:nvPicPr>
        <p:blipFill>
          <a:blip r:embed="rId3">
            <a:alphaModFix/>
          </a:blip>
          <a:stretch>
            <a:fillRect/>
          </a:stretch>
        </p:blipFill>
        <p:spPr>
          <a:xfrm>
            <a:off x="85250" y="53725"/>
            <a:ext cx="801100" cy="801100"/>
          </a:xfrm>
          <a:prstGeom prst="rect">
            <a:avLst/>
          </a:prstGeom>
          <a:noFill/>
          <a:ln>
            <a:noFill/>
          </a:ln>
        </p:spPr>
      </p:pic>
      <p:pic>
        <p:nvPicPr>
          <p:cNvPr id="75" name="Google Shape;75;p15"/>
          <p:cNvPicPr preferRelativeResize="0"/>
          <p:nvPr/>
        </p:nvPicPr>
        <p:blipFill>
          <a:blip r:embed="rId4">
            <a:alphaModFix/>
          </a:blip>
          <a:stretch>
            <a:fillRect/>
          </a:stretch>
        </p:blipFill>
        <p:spPr>
          <a:xfrm>
            <a:off x="8236950" y="53725"/>
            <a:ext cx="821800" cy="881615"/>
          </a:xfrm>
          <a:prstGeom prst="rect">
            <a:avLst/>
          </a:prstGeom>
          <a:noFill/>
          <a:ln>
            <a:noFill/>
          </a:ln>
        </p:spPr>
      </p:pic>
      <p:sp>
        <p:nvSpPr>
          <p:cNvPr id="2" name="TextBox 1">
            <a:extLst>
              <a:ext uri="{FF2B5EF4-FFF2-40B4-BE49-F238E27FC236}">
                <a16:creationId xmlns:a16="http://schemas.microsoft.com/office/drawing/2014/main" id="{84B903ED-A5CD-CA76-7C9E-34BC82B1342F}"/>
              </a:ext>
            </a:extLst>
          </p:cNvPr>
          <p:cNvSpPr txBox="1"/>
          <p:nvPr/>
        </p:nvSpPr>
        <p:spPr>
          <a:xfrm>
            <a:off x="886350" y="1371421"/>
            <a:ext cx="7350600" cy="2862322"/>
          </a:xfrm>
          <a:prstGeom prst="rect">
            <a:avLst/>
          </a:prstGeom>
          <a:noFill/>
        </p:spPr>
        <p:txBody>
          <a:bodyPr wrap="square" rtlCol="0">
            <a:spAutoFit/>
          </a:bodyPr>
          <a:lstStyle/>
          <a:p>
            <a:r>
              <a:rPr lang="en-US" sz="1800" b="0" i="0" dirty="0">
                <a:solidFill>
                  <a:srgbClr val="0D0D0D"/>
                </a:solidFill>
                <a:effectLst/>
                <a:latin typeface="Times New Roman" panose="02020603050405020304" pitchFamily="18" charset="0"/>
                <a:cs typeface="Times New Roman" panose="02020603050405020304" pitchFamily="18" charset="0"/>
              </a:rPr>
              <a:t>Hand gesture recognition using computer vision has gained significant attention due to its diverse applications in human-computer interaction, sign language interpretation, and virtual reality systems.</a:t>
            </a:r>
          </a:p>
          <a:p>
            <a:endParaRPr lang="en-US" sz="1800" b="0" i="0" dirty="0">
              <a:solidFill>
                <a:srgbClr val="0D0D0D"/>
              </a:solidFill>
              <a:effectLst/>
              <a:latin typeface="Times New Roman" panose="02020603050405020304" pitchFamily="18" charset="0"/>
              <a:cs typeface="Times New Roman" panose="02020603050405020304" pitchFamily="18" charset="0"/>
            </a:endParaRPr>
          </a:p>
          <a:p>
            <a:r>
              <a:rPr lang="en-US" sz="1800" b="0" i="0" dirty="0">
                <a:solidFill>
                  <a:srgbClr val="0D0D0D"/>
                </a:solidFill>
                <a:effectLst/>
                <a:latin typeface="Times New Roman" panose="02020603050405020304" pitchFamily="18" charset="0"/>
                <a:cs typeface="Times New Roman" panose="02020603050405020304" pitchFamily="18" charset="0"/>
              </a:rPr>
              <a:t>This presentation provides an overview of the foundational concepts and recent advancements in this field. It discusses the methodologies ranging from traditional techniques like template matching to sophisticated deep learning models such as convolutional neural networks (CNNs) and recurrent neural networks (RNNs), highlighting their strengths and limitations.</a:t>
            </a:r>
          </a:p>
          <a:p>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1"/>
        <p:cNvGrpSpPr/>
        <p:nvPr/>
      </p:nvGrpSpPr>
      <p:grpSpPr>
        <a:xfrm>
          <a:off x="0" y="0"/>
          <a:ext cx="0" cy="0"/>
          <a:chOff x="0" y="0"/>
          <a:chExt cx="0" cy="0"/>
        </a:xfrm>
      </p:grpSpPr>
      <p:pic>
        <p:nvPicPr>
          <p:cNvPr id="103" name="Google Shape;103;p19"/>
          <p:cNvPicPr preferRelativeResize="0"/>
          <p:nvPr/>
        </p:nvPicPr>
        <p:blipFill>
          <a:blip r:embed="rId3">
            <a:alphaModFix/>
          </a:blip>
          <a:stretch>
            <a:fillRect/>
          </a:stretch>
        </p:blipFill>
        <p:spPr>
          <a:xfrm>
            <a:off x="85250" y="53725"/>
            <a:ext cx="801100" cy="801100"/>
          </a:xfrm>
          <a:prstGeom prst="rect">
            <a:avLst/>
          </a:prstGeom>
          <a:noFill/>
          <a:ln>
            <a:noFill/>
          </a:ln>
        </p:spPr>
      </p:pic>
      <p:pic>
        <p:nvPicPr>
          <p:cNvPr id="104" name="Google Shape;104;p19"/>
          <p:cNvPicPr preferRelativeResize="0"/>
          <p:nvPr/>
        </p:nvPicPr>
        <p:blipFill>
          <a:blip r:embed="rId4">
            <a:alphaModFix/>
          </a:blip>
          <a:stretch>
            <a:fillRect/>
          </a:stretch>
        </p:blipFill>
        <p:spPr>
          <a:xfrm>
            <a:off x="8236950" y="53725"/>
            <a:ext cx="801100" cy="947756"/>
          </a:xfrm>
          <a:prstGeom prst="rect">
            <a:avLst/>
          </a:prstGeom>
          <a:noFill/>
          <a:ln>
            <a:noFill/>
          </a:ln>
        </p:spPr>
      </p:pic>
      <p:sp>
        <p:nvSpPr>
          <p:cNvPr id="2" name="TextBox 1">
            <a:extLst>
              <a:ext uri="{FF2B5EF4-FFF2-40B4-BE49-F238E27FC236}">
                <a16:creationId xmlns:a16="http://schemas.microsoft.com/office/drawing/2014/main" id="{1DE2DC7F-1B8F-8375-AF37-72F084B5364B}"/>
              </a:ext>
            </a:extLst>
          </p:cNvPr>
          <p:cNvSpPr txBox="1"/>
          <p:nvPr/>
        </p:nvSpPr>
        <p:spPr>
          <a:xfrm>
            <a:off x="364820" y="1140589"/>
            <a:ext cx="8414360" cy="2862322"/>
          </a:xfrm>
          <a:prstGeom prst="rect">
            <a:avLst/>
          </a:prstGeom>
          <a:noFill/>
        </p:spPr>
        <p:txBody>
          <a:bodyPr wrap="square" rtlCol="0">
            <a:spAutoFit/>
          </a:bodyPr>
          <a:lstStyle/>
          <a:p>
            <a:pPr marL="285750" indent="-285750" algn="l">
              <a:buFont typeface="Wingdings" panose="05000000000000000000" pitchFamily="2" charset="2"/>
              <a:buChar char="v"/>
            </a:pPr>
            <a:r>
              <a:rPr lang="en-US" sz="1800" b="0" i="0" dirty="0">
                <a:solidFill>
                  <a:srgbClr val="0D0D0D"/>
                </a:solidFill>
                <a:effectLst/>
                <a:latin typeface="Times New Roman" panose="02020603050405020304" pitchFamily="18" charset="0"/>
                <a:cs typeface="Times New Roman" panose="02020603050405020304" pitchFamily="18" charset="0"/>
              </a:rPr>
              <a:t>Hand gesture recognition using computer vision is a dynamic field at the intersection of artificial intelligence and human-computer interaction.</a:t>
            </a:r>
          </a:p>
          <a:p>
            <a:pPr marL="285750" indent="-285750" algn="l">
              <a:buFont typeface="Wingdings" panose="05000000000000000000" pitchFamily="2" charset="2"/>
              <a:buChar char="v"/>
            </a:pPr>
            <a:r>
              <a:rPr lang="en-US" sz="1800" b="0" i="0" dirty="0">
                <a:solidFill>
                  <a:srgbClr val="0D0D0D"/>
                </a:solidFill>
                <a:effectLst/>
                <a:latin typeface="Times New Roman" panose="02020603050405020304" pitchFamily="18" charset="0"/>
                <a:cs typeface="Times New Roman" panose="02020603050405020304" pitchFamily="18" charset="0"/>
              </a:rPr>
              <a:t>It involves the detection and interpretation of hand movements and gestures through visual data captured by cameras.</a:t>
            </a:r>
          </a:p>
          <a:p>
            <a:pPr marL="285750" indent="-285750" algn="l">
              <a:buFont typeface="Wingdings" panose="05000000000000000000" pitchFamily="2" charset="2"/>
              <a:buChar char="v"/>
            </a:pPr>
            <a:r>
              <a:rPr lang="en-US" sz="1800" b="0" i="0" dirty="0">
                <a:solidFill>
                  <a:srgbClr val="0D0D0D"/>
                </a:solidFill>
                <a:effectLst/>
                <a:latin typeface="Times New Roman" panose="02020603050405020304" pitchFamily="18" charset="0"/>
                <a:cs typeface="Times New Roman" panose="02020603050405020304" pitchFamily="18" charset="0"/>
              </a:rPr>
              <a:t>This technology enables natural and intuitive interaction between humans and machines, with applications ranging from virtual reality gaming to assistive technologies for individuals with disabilities.</a:t>
            </a:r>
          </a:p>
          <a:p>
            <a:pPr marL="285750" indent="-285750" algn="l">
              <a:buFont typeface="Wingdings" panose="05000000000000000000" pitchFamily="2" charset="2"/>
              <a:buChar char="v"/>
            </a:pPr>
            <a:r>
              <a:rPr lang="en-US" sz="1800" b="0" i="0" dirty="0">
                <a:solidFill>
                  <a:srgbClr val="0D0D0D"/>
                </a:solidFill>
                <a:effectLst/>
                <a:latin typeface="Times New Roman" panose="02020603050405020304" pitchFamily="18" charset="0"/>
                <a:cs typeface="Times New Roman" panose="02020603050405020304" pitchFamily="18" charset="0"/>
              </a:rPr>
              <a:t>In this presentation, we will delve into the fundamentals, methodologies, challenges, and future prospects of hand gesture recognition using computer vision techniques.</a:t>
            </a:r>
          </a:p>
          <a:p>
            <a:endParaRPr lang="en-IN" sz="1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7E82C8C-40AE-6034-432E-6A7E3FC03432}"/>
              </a:ext>
            </a:extLst>
          </p:cNvPr>
          <p:cNvSpPr txBox="1"/>
          <p:nvPr/>
        </p:nvSpPr>
        <p:spPr>
          <a:xfrm>
            <a:off x="3441792" y="445254"/>
            <a:ext cx="2239716" cy="400110"/>
          </a:xfrm>
          <a:prstGeom prst="rect">
            <a:avLst/>
          </a:prstGeom>
          <a:noFill/>
        </p:spPr>
        <p:txBody>
          <a:bodyPr wrap="none" rtlCol="0">
            <a:spAutoFit/>
          </a:bodyPr>
          <a:lstStyle/>
          <a:p>
            <a:r>
              <a:rPr lang="en-IN" sz="2000" b="1" u="sng" dirty="0">
                <a:latin typeface="Times New Roman" panose="02020603050405020304" pitchFamily="18" charset="0"/>
                <a:cs typeface="Times New Roman" panose="02020603050405020304" pitchFamily="18" charset="0"/>
              </a:rPr>
              <a:t>INTRODUCTION</a:t>
            </a:r>
          </a:p>
        </p:txBody>
      </p:sp>
      <p:pic>
        <p:nvPicPr>
          <p:cNvPr id="4" name="Picture 3">
            <a:extLst>
              <a:ext uri="{FF2B5EF4-FFF2-40B4-BE49-F238E27FC236}">
                <a16:creationId xmlns:a16="http://schemas.microsoft.com/office/drawing/2014/main" id="{AD6E9FA7-4A3A-70C3-97EF-36F4F24F69DE}"/>
              </a:ext>
            </a:extLst>
          </p:cNvPr>
          <p:cNvPicPr>
            <a:picLocks noChangeAspect="1"/>
          </p:cNvPicPr>
          <p:nvPr/>
        </p:nvPicPr>
        <p:blipFill>
          <a:blip r:embed="rId5"/>
          <a:stretch>
            <a:fillRect/>
          </a:stretch>
        </p:blipFill>
        <p:spPr>
          <a:xfrm>
            <a:off x="1593627" y="3640911"/>
            <a:ext cx="5956745" cy="13144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5"/>
          <p:cNvPicPr preferRelativeResize="0"/>
          <p:nvPr/>
        </p:nvPicPr>
        <p:blipFill>
          <a:blip r:embed="rId3">
            <a:alphaModFix/>
          </a:blip>
          <a:stretch>
            <a:fillRect/>
          </a:stretch>
        </p:blipFill>
        <p:spPr>
          <a:xfrm>
            <a:off x="85250" y="53725"/>
            <a:ext cx="801100" cy="801100"/>
          </a:xfrm>
          <a:prstGeom prst="rect">
            <a:avLst/>
          </a:prstGeom>
          <a:noFill/>
          <a:ln>
            <a:noFill/>
          </a:ln>
        </p:spPr>
      </p:pic>
      <p:pic>
        <p:nvPicPr>
          <p:cNvPr id="153" name="Google Shape;153;p25"/>
          <p:cNvPicPr preferRelativeResize="0"/>
          <p:nvPr/>
        </p:nvPicPr>
        <p:blipFill>
          <a:blip r:embed="rId4">
            <a:alphaModFix/>
          </a:blip>
          <a:stretch>
            <a:fillRect/>
          </a:stretch>
        </p:blipFill>
        <p:spPr>
          <a:xfrm>
            <a:off x="8236950" y="53725"/>
            <a:ext cx="725200" cy="857950"/>
          </a:xfrm>
          <a:prstGeom prst="rect">
            <a:avLst/>
          </a:prstGeom>
          <a:noFill/>
          <a:ln>
            <a:noFill/>
          </a:ln>
        </p:spPr>
      </p:pic>
      <p:sp>
        <p:nvSpPr>
          <p:cNvPr id="2" name="TextBox 1">
            <a:extLst>
              <a:ext uri="{FF2B5EF4-FFF2-40B4-BE49-F238E27FC236}">
                <a16:creationId xmlns:a16="http://schemas.microsoft.com/office/drawing/2014/main" id="{31C99ED0-8205-597C-4E18-54835CE27C46}"/>
              </a:ext>
            </a:extLst>
          </p:cNvPr>
          <p:cNvSpPr txBox="1"/>
          <p:nvPr/>
        </p:nvSpPr>
        <p:spPr>
          <a:xfrm>
            <a:off x="950120" y="911675"/>
            <a:ext cx="2816797" cy="400110"/>
          </a:xfrm>
          <a:prstGeom prst="rect">
            <a:avLst/>
          </a:prstGeom>
          <a:noFill/>
        </p:spPr>
        <p:txBody>
          <a:bodyPr wrap="none" rtlCol="0">
            <a:spAutoFit/>
          </a:bodyPr>
          <a:lstStyle/>
          <a:p>
            <a:r>
              <a:rPr lang="en-US" sz="2000" b="1" u="sng" dirty="0">
                <a:latin typeface="Times New Roman" panose="02020603050405020304" pitchFamily="18" charset="0"/>
                <a:cs typeface="Times New Roman" panose="02020603050405020304" pitchFamily="18" charset="0"/>
              </a:rPr>
              <a:t>Materials and Methods:</a:t>
            </a:r>
          </a:p>
        </p:txBody>
      </p:sp>
      <p:sp>
        <p:nvSpPr>
          <p:cNvPr id="3" name="TextBox 2">
            <a:extLst>
              <a:ext uri="{FF2B5EF4-FFF2-40B4-BE49-F238E27FC236}">
                <a16:creationId xmlns:a16="http://schemas.microsoft.com/office/drawing/2014/main" id="{D8A9F1AF-78D2-1353-34EE-492DD2BEA58C}"/>
              </a:ext>
            </a:extLst>
          </p:cNvPr>
          <p:cNvSpPr txBox="1"/>
          <p:nvPr/>
        </p:nvSpPr>
        <p:spPr>
          <a:xfrm>
            <a:off x="950120" y="1614487"/>
            <a:ext cx="4893467" cy="236988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Platforms:-</a:t>
            </a:r>
          </a:p>
          <a:p>
            <a:r>
              <a:rPr lang="en-US" sz="2000" dirty="0">
                <a:solidFill>
                  <a:schemeClr val="tx1"/>
                </a:solidFill>
                <a:latin typeface="Times New Roman" panose="02020603050405020304" pitchFamily="18" charset="0"/>
                <a:cs typeface="Times New Roman" panose="02020603050405020304" pitchFamily="18" charset="0"/>
              </a:rPr>
              <a:t>Anaconda or Google Collab</a:t>
            </a:r>
          </a:p>
          <a:p>
            <a:endParaRPr lang="en-US" dirty="0"/>
          </a:p>
          <a:p>
            <a:r>
              <a:rPr lang="en-US" sz="2000" dirty="0">
                <a:latin typeface="Times New Roman" panose="02020603050405020304" pitchFamily="18" charset="0"/>
                <a:cs typeface="Times New Roman" panose="02020603050405020304" pitchFamily="18" charset="0"/>
              </a:rPr>
              <a:t>Libraries:-</a:t>
            </a:r>
          </a:p>
          <a:p>
            <a:r>
              <a:rPr lang="en-US" sz="2000" dirty="0" err="1">
                <a:solidFill>
                  <a:schemeClr val="tx1"/>
                </a:solidFill>
                <a:latin typeface="+mn-lt"/>
                <a:cs typeface="Times New Roman" panose="02020603050405020304" pitchFamily="18" charset="0"/>
              </a:rPr>
              <a:t>Opencv-tensorflow-sklearn-mediapipe</a:t>
            </a:r>
            <a:endParaRPr lang="en-US" sz="2000" dirty="0">
              <a:solidFill>
                <a:schemeClr val="tx1"/>
              </a:solidFill>
              <a:latin typeface="+mn-lt"/>
              <a:cs typeface="Times New Roman" panose="02020603050405020304" pitchFamily="18" charset="0"/>
            </a:endParaRPr>
          </a:p>
          <a:p>
            <a:endParaRPr lang="en-US" dirty="0"/>
          </a:p>
          <a:p>
            <a:r>
              <a:rPr lang="en-US" sz="2000" dirty="0">
                <a:latin typeface="Times New Roman" panose="02020603050405020304" pitchFamily="18" charset="0"/>
                <a:cs typeface="Times New Roman" panose="02020603050405020304" pitchFamily="18" charset="0"/>
              </a:rPr>
              <a:t>Algorithms:-</a:t>
            </a:r>
          </a:p>
          <a:p>
            <a:r>
              <a:rPr lang="en-US" sz="2000" dirty="0">
                <a:solidFill>
                  <a:schemeClr val="tx1"/>
                </a:solidFill>
                <a:latin typeface="Times New Roman" panose="02020603050405020304" pitchFamily="18" charset="0"/>
                <a:cs typeface="Times New Roman" panose="02020603050405020304" pitchFamily="18" charset="0"/>
              </a:rPr>
              <a:t>Long Short Term Memory(LSTM)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85FB6C5-6960-EEEA-33EE-0CAB9EF765AD}"/>
              </a:ext>
            </a:extLst>
          </p:cNvPr>
          <p:cNvPicPr>
            <a:picLocks noChangeAspect="1"/>
          </p:cNvPicPr>
          <p:nvPr/>
        </p:nvPicPr>
        <p:blipFill>
          <a:blip r:embed="rId5"/>
          <a:stretch>
            <a:fillRect/>
          </a:stretch>
        </p:blipFill>
        <p:spPr>
          <a:xfrm>
            <a:off x="5507832" y="3197171"/>
            <a:ext cx="3209925" cy="782166"/>
          </a:xfrm>
          <a:prstGeom prst="rect">
            <a:avLst/>
          </a:prstGeom>
        </p:spPr>
      </p:pic>
      <p:pic>
        <p:nvPicPr>
          <p:cNvPr id="5" name="Picture 4">
            <a:extLst>
              <a:ext uri="{FF2B5EF4-FFF2-40B4-BE49-F238E27FC236}">
                <a16:creationId xmlns:a16="http://schemas.microsoft.com/office/drawing/2014/main" id="{C266F024-2B67-37AC-A403-889F38323AE1}"/>
              </a:ext>
            </a:extLst>
          </p:cNvPr>
          <p:cNvPicPr>
            <a:picLocks noChangeAspect="1"/>
          </p:cNvPicPr>
          <p:nvPr/>
        </p:nvPicPr>
        <p:blipFill>
          <a:blip r:embed="rId6"/>
          <a:stretch>
            <a:fillRect/>
          </a:stretch>
        </p:blipFill>
        <p:spPr>
          <a:xfrm>
            <a:off x="6989326" y="1751470"/>
            <a:ext cx="1907024" cy="1221581"/>
          </a:xfrm>
          <a:prstGeom prst="rect">
            <a:avLst/>
          </a:prstGeom>
        </p:spPr>
      </p:pic>
      <p:pic>
        <p:nvPicPr>
          <p:cNvPr id="6" name="Picture 5">
            <a:extLst>
              <a:ext uri="{FF2B5EF4-FFF2-40B4-BE49-F238E27FC236}">
                <a16:creationId xmlns:a16="http://schemas.microsoft.com/office/drawing/2014/main" id="{10CCE05E-EBBC-E9EC-FC8B-253DD7DFBE36}"/>
              </a:ext>
            </a:extLst>
          </p:cNvPr>
          <p:cNvPicPr>
            <a:picLocks noChangeAspect="1"/>
          </p:cNvPicPr>
          <p:nvPr/>
        </p:nvPicPr>
        <p:blipFill>
          <a:blip r:embed="rId7"/>
          <a:stretch>
            <a:fillRect/>
          </a:stretch>
        </p:blipFill>
        <p:spPr>
          <a:xfrm>
            <a:off x="5377085" y="803300"/>
            <a:ext cx="1410898" cy="173917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6"/>
        <p:cNvGrpSpPr/>
        <p:nvPr/>
      </p:nvGrpSpPr>
      <p:grpSpPr>
        <a:xfrm>
          <a:off x="0" y="0"/>
          <a:ext cx="0" cy="0"/>
          <a:chOff x="0" y="0"/>
          <a:chExt cx="0" cy="0"/>
        </a:xfrm>
      </p:grpSpPr>
      <p:pic>
        <p:nvPicPr>
          <p:cNvPr id="189" name="Google Shape;189;p29"/>
          <p:cNvPicPr preferRelativeResize="0"/>
          <p:nvPr/>
        </p:nvPicPr>
        <p:blipFill>
          <a:blip r:embed="rId3">
            <a:alphaModFix/>
          </a:blip>
          <a:stretch>
            <a:fillRect/>
          </a:stretch>
        </p:blipFill>
        <p:spPr>
          <a:xfrm>
            <a:off x="85250" y="53725"/>
            <a:ext cx="801100" cy="801100"/>
          </a:xfrm>
          <a:prstGeom prst="rect">
            <a:avLst/>
          </a:prstGeom>
          <a:noFill/>
          <a:ln>
            <a:noFill/>
          </a:ln>
        </p:spPr>
      </p:pic>
      <p:pic>
        <p:nvPicPr>
          <p:cNvPr id="190" name="Google Shape;190;p29"/>
          <p:cNvPicPr preferRelativeResize="0"/>
          <p:nvPr/>
        </p:nvPicPr>
        <p:blipFill>
          <a:blip r:embed="rId4">
            <a:alphaModFix/>
          </a:blip>
          <a:stretch>
            <a:fillRect/>
          </a:stretch>
        </p:blipFill>
        <p:spPr>
          <a:xfrm>
            <a:off x="8236950" y="53725"/>
            <a:ext cx="801100" cy="947756"/>
          </a:xfrm>
          <a:prstGeom prst="rect">
            <a:avLst/>
          </a:prstGeom>
          <a:noFill/>
          <a:ln>
            <a:noFill/>
          </a:ln>
        </p:spPr>
      </p:pic>
      <p:pic>
        <p:nvPicPr>
          <p:cNvPr id="2" name="Picture 1">
            <a:extLst>
              <a:ext uri="{FF2B5EF4-FFF2-40B4-BE49-F238E27FC236}">
                <a16:creationId xmlns:a16="http://schemas.microsoft.com/office/drawing/2014/main" id="{6247022F-4705-18C6-618A-8766FE375E6A}"/>
              </a:ext>
            </a:extLst>
          </p:cNvPr>
          <p:cNvPicPr>
            <a:picLocks noChangeAspect="1"/>
          </p:cNvPicPr>
          <p:nvPr/>
        </p:nvPicPr>
        <p:blipFill>
          <a:blip r:embed="rId5"/>
          <a:stretch>
            <a:fillRect/>
          </a:stretch>
        </p:blipFill>
        <p:spPr>
          <a:xfrm>
            <a:off x="5887762" y="1117165"/>
            <a:ext cx="3256238" cy="3972610"/>
          </a:xfrm>
          <a:prstGeom prst="rect">
            <a:avLst/>
          </a:prstGeom>
        </p:spPr>
      </p:pic>
      <p:sp>
        <p:nvSpPr>
          <p:cNvPr id="3" name="TextBox 2">
            <a:extLst>
              <a:ext uri="{FF2B5EF4-FFF2-40B4-BE49-F238E27FC236}">
                <a16:creationId xmlns:a16="http://schemas.microsoft.com/office/drawing/2014/main" id="{427B1A84-5595-C67D-6E72-9FB79CE1B20C}"/>
              </a:ext>
            </a:extLst>
          </p:cNvPr>
          <p:cNvSpPr txBox="1"/>
          <p:nvPr/>
        </p:nvSpPr>
        <p:spPr>
          <a:xfrm>
            <a:off x="105950" y="1124850"/>
            <a:ext cx="5551138" cy="3416320"/>
          </a:xfrm>
          <a:prstGeom prst="rect">
            <a:avLst/>
          </a:prstGeom>
          <a:noFill/>
        </p:spPr>
        <p:txBody>
          <a:bodyPr wrap="square" rtlCol="0">
            <a:spAutoFit/>
          </a:bodyPr>
          <a:lstStyle/>
          <a:p>
            <a:pPr marL="285750" indent="-285750">
              <a:buFont typeface="Wingdings" panose="05000000000000000000" pitchFamily="2" charset="2"/>
              <a:buChar char="q"/>
            </a:pPr>
            <a:r>
              <a:rPr lang="en-US" sz="1800" b="0" i="0" dirty="0">
                <a:solidFill>
                  <a:srgbClr val="0D0D0D"/>
                </a:solidFill>
                <a:effectLst/>
                <a:latin typeface="Times New Roman" panose="02020603050405020304" pitchFamily="18" charset="0"/>
                <a:cs typeface="Times New Roman" panose="02020603050405020304" pitchFamily="18" charset="0"/>
              </a:rPr>
              <a:t>Enhanced Human-Computer Interaction: Hand gesture recognition revolutionizes how humans interact with computers, enabling natural and intuitive interfaces.</a:t>
            </a:r>
          </a:p>
          <a:p>
            <a:pPr marL="285750" indent="-285750">
              <a:buFont typeface="Wingdings" panose="05000000000000000000" pitchFamily="2" charset="2"/>
              <a:buChar char="q"/>
            </a:pPr>
            <a:endParaRPr lang="en-US" sz="1800" b="0" i="0" dirty="0">
              <a:solidFill>
                <a:srgbClr val="0D0D0D"/>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800" b="0" i="0" dirty="0">
                <a:solidFill>
                  <a:srgbClr val="0D0D0D"/>
                </a:solidFill>
                <a:effectLst/>
                <a:latin typeface="Times New Roman" panose="02020603050405020304" pitchFamily="18" charset="0"/>
                <a:cs typeface="Times New Roman" panose="02020603050405020304" pitchFamily="18" charset="0"/>
              </a:rPr>
              <a:t>Accessibility and Inclusivity: Gesture-based interfaces offer accessibility features for individuals with disabilities, facilitating communication and interaction.</a:t>
            </a:r>
          </a:p>
          <a:p>
            <a:pPr marL="285750" indent="-285750">
              <a:buFont typeface="Wingdings" panose="05000000000000000000" pitchFamily="2" charset="2"/>
              <a:buChar char="q"/>
            </a:pPr>
            <a:endParaRPr lang="en-US" sz="1800" dirty="0">
              <a:solidFill>
                <a:srgbClr val="0D0D0D"/>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800" b="0" i="0" dirty="0">
                <a:solidFill>
                  <a:srgbClr val="0D0D0D"/>
                </a:solidFill>
                <a:effectLst/>
                <a:latin typeface="Times New Roman" panose="02020603050405020304" pitchFamily="18" charset="0"/>
                <a:cs typeface="Times New Roman" panose="02020603050405020304" pitchFamily="18" charset="0"/>
              </a:rPr>
              <a:t>Advancements in Technology: The development of robust gesture recognition algorithms drives advancements in computer vision, machine learning, and sensor technologies.</a:t>
            </a:r>
            <a:endParaRPr lang="en-IN" sz="1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C4E858E-FA46-E23A-E2B5-C2E0F8224C29}"/>
              </a:ext>
            </a:extLst>
          </p:cNvPr>
          <p:cNvSpPr txBox="1"/>
          <p:nvPr/>
        </p:nvSpPr>
        <p:spPr>
          <a:xfrm>
            <a:off x="2168137" y="454275"/>
            <a:ext cx="4807726" cy="400110"/>
          </a:xfrm>
          <a:prstGeom prst="rect">
            <a:avLst/>
          </a:prstGeom>
          <a:noFill/>
        </p:spPr>
        <p:txBody>
          <a:bodyPr wrap="none" rtlCol="0">
            <a:spAutoFit/>
          </a:bodyPr>
          <a:lstStyle/>
          <a:p>
            <a:r>
              <a:rPr lang="en-US" sz="2000" b="1" i="0" u="sng" dirty="0">
                <a:solidFill>
                  <a:srgbClr val="0D0D0D"/>
                </a:solidFill>
                <a:effectLst/>
                <a:latin typeface="Times New Roman" panose="02020603050405020304" pitchFamily="18" charset="0"/>
                <a:cs typeface="Times New Roman" panose="02020603050405020304" pitchFamily="18" charset="0"/>
              </a:rPr>
              <a:t>Implications of Hand Gesture Recognition</a:t>
            </a:r>
            <a:endParaRPr lang="en-IN" sz="2000" b="1" u="sng"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Shape 159"/>
        <p:cNvGrpSpPr/>
        <p:nvPr/>
      </p:nvGrpSpPr>
      <p:grpSpPr>
        <a:xfrm>
          <a:off x="0" y="0"/>
          <a:ext cx="0" cy="0"/>
          <a:chOff x="0" y="0"/>
          <a:chExt cx="0" cy="0"/>
        </a:xfrm>
      </p:grpSpPr>
      <p:pic>
        <p:nvPicPr>
          <p:cNvPr id="161" name="Google Shape;161;p26"/>
          <p:cNvPicPr preferRelativeResize="0"/>
          <p:nvPr/>
        </p:nvPicPr>
        <p:blipFill>
          <a:blip r:embed="rId3">
            <a:alphaModFix/>
          </a:blip>
          <a:stretch>
            <a:fillRect/>
          </a:stretch>
        </p:blipFill>
        <p:spPr>
          <a:xfrm>
            <a:off x="85250" y="53725"/>
            <a:ext cx="801100" cy="801100"/>
          </a:xfrm>
          <a:prstGeom prst="rect">
            <a:avLst/>
          </a:prstGeom>
          <a:noFill/>
          <a:ln>
            <a:noFill/>
          </a:ln>
        </p:spPr>
      </p:pic>
      <p:pic>
        <p:nvPicPr>
          <p:cNvPr id="162" name="Google Shape;162;p26"/>
          <p:cNvPicPr preferRelativeResize="0"/>
          <p:nvPr/>
        </p:nvPicPr>
        <p:blipFill>
          <a:blip r:embed="rId4">
            <a:alphaModFix/>
          </a:blip>
          <a:stretch>
            <a:fillRect/>
          </a:stretch>
        </p:blipFill>
        <p:spPr>
          <a:xfrm>
            <a:off x="8236950" y="53725"/>
            <a:ext cx="801100" cy="947756"/>
          </a:xfrm>
          <a:prstGeom prst="rect">
            <a:avLst/>
          </a:prstGeom>
          <a:noFill/>
          <a:ln>
            <a:noFill/>
          </a:ln>
        </p:spPr>
      </p:pic>
      <p:sp>
        <p:nvSpPr>
          <p:cNvPr id="2" name="TextBox 1">
            <a:extLst>
              <a:ext uri="{FF2B5EF4-FFF2-40B4-BE49-F238E27FC236}">
                <a16:creationId xmlns:a16="http://schemas.microsoft.com/office/drawing/2014/main" id="{E5D4A7B0-0837-310A-0D3E-172B8C2A8262}"/>
              </a:ext>
            </a:extLst>
          </p:cNvPr>
          <p:cNvSpPr txBox="1"/>
          <p:nvPr/>
        </p:nvSpPr>
        <p:spPr>
          <a:xfrm>
            <a:off x="2252294" y="503663"/>
            <a:ext cx="4639412" cy="400110"/>
          </a:xfrm>
          <a:prstGeom prst="rect">
            <a:avLst/>
          </a:prstGeom>
          <a:noFill/>
        </p:spPr>
        <p:txBody>
          <a:bodyPr wrap="none" rtlCol="0">
            <a:spAutoFit/>
          </a:bodyPr>
          <a:lstStyle/>
          <a:p>
            <a:r>
              <a:rPr lang="en-IN" sz="2000" b="1" i="0" u="sng" dirty="0">
                <a:solidFill>
                  <a:srgbClr val="0D0D0D"/>
                </a:solidFill>
                <a:effectLst/>
                <a:latin typeface="Times New Roman" panose="02020603050405020304" pitchFamily="18" charset="0"/>
                <a:cs typeface="Times New Roman" panose="02020603050405020304" pitchFamily="18" charset="0"/>
              </a:rPr>
              <a:t>Challenges in Hand Gesture Recognition</a:t>
            </a:r>
            <a:endParaRPr lang="en-IN" sz="20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A182A22-3EA1-0ADD-93E6-AD96C38D76C4}"/>
              </a:ext>
            </a:extLst>
          </p:cNvPr>
          <p:cNvSpPr txBox="1"/>
          <p:nvPr/>
        </p:nvSpPr>
        <p:spPr>
          <a:xfrm>
            <a:off x="567813" y="1633013"/>
            <a:ext cx="8398916" cy="3139321"/>
          </a:xfrm>
          <a:prstGeom prst="rect">
            <a:avLst/>
          </a:prstGeom>
          <a:noFill/>
        </p:spPr>
        <p:txBody>
          <a:bodyPr wrap="square" rtlCol="0">
            <a:spAutoFit/>
          </a:bodyPr>
          <a:lstStyle/>
          <a:p>
            <a:pPr marL="285750" indent="-285750" algn="l">
              <a:buFont typeface="Wingdings" panose="05000000000000000000" pitchFamily="2" charset="2"/>
              <a:buChar char="§"/>
            </a:pPr>
            <a:r>
              <a:rPr lang="en-US" sz="1800" b="0" i="0" dirty="0">
                <a:solidFill>
                  <a:srgbClr val="0D0D0D"/>
                </a:solidFill>
                <a:effectLst/>
                <a:latin typeface="Times New Roman" panose="02020603050405020304" pitchFamily="18" charset="0"/>
                <a:cs typeface="Times New Roman" panose="02020603050405020304" pitchFamily="18" charset="0"/>
              </a:rPr>
              <a:t>Variations in Lighting Conditions: Performance may degrade in varying lighting environments, necessitating robust illumination invariant techniques.</a:t>
            </a:r>
          </a:p>
          <a:p>
            <a:pPr marL="285750" indent="-285750" algn="l">
              <a:buFont typeface="Wingdings" panose="05000000000000000000" pitchFamily="2" charset="2"/>
              <a:buChar char="§"/>
            </a:pPr>
            <a:r>
              <a:rPr lang="en-US" sz="1800" b="0" i="0" dirty="0">
                <a:solidFill>
                  <a:srgbClr val="0D0D0D"/>
                </a:solidFill>
                <a:effectLst/>
                <a:latin typeface="Times New Roman" panose="02020603050405020304" pitchFamily="18" charset="0"/>
                <a:cs typeface="Times New Roman" panose="02020603050405020304" pitchFamily="18" charset="0"/>
              </a:rPr>
              <a:t>Occlusions: Hand gestures may be partially occluded, leading to misinterpretation or incomplete recognition. Advanced algorithms are required to handle occlusions effectively.</a:t>
            </a:r>
          </a:p>
          <a:p>
            <a:pPr marL="285750" indent="-285750" algn="l">
              <a:buFont typeface="Wingdings" panose="05000000000000000000" pitchFamily="2" charset="2"/>
              <a:buChar char="§"/>
            </a:pPr>
            <a:r>
              <a:rPr lang="en-US" sz="1800" b="0" i="0" dirty="0">
                <a:solidFill>
                  <a:srgbClr val="0D0D0D"/>
                </a:solidFill>
                <a:effectLst/>
                <a:latin typeface="Times New Roman" panose="02020603050405020304" pitchFamily="18" charset="0"/>
                <a:cs typeface="Times New Roman" panose="02020603050405020304" pitchFamily="18" charset="0"/>
              </a:rPr>
              <a:t>Complex Hand Poses: Recognizing gestures involving intricate hand configurations poses a challenge, demanding sophisticated feature extraction and classification methods.</a:t>
            </a:r>
          </a:p>
          <a:p>
            <a:pPr marL="285750" indent="-285750" algn="l">
              <a:buFont typeface="Wingdings" panose="05000000000000000000" pitchFamily="2" charset="2"/>
              <a:buChar char="§"/>
            </a:pPr>
            <a:r>
              <a:rPr lang="en-US" sz="1800" b="0" i="0" dirty="0">
                <a:solidFill>
                  <a:srgbClr val="0D0D0D"/>
                </a:solidFill>
                <a:effectLst/>
                <a:latin typeface="Times New Roman" panose="02020603050405020304" pitchFamily="18" charset="0"/>
                <a:cs typeface="Times New Roman" panose="02020603050405020304" pitchFamily="18" charset="0"/>
              </a:rPr>
              <a:t>Real-time Processing: Achieving real-time performance for interactive applications requires efficient algorithms and hardware acceleration.</a:t>
            </a:r>
          </a:p>
          <a:p>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80" name="Google Shape;180;p28"/>
          <p:cNvPicPr preferRelativeResize="0"/>
          <p:nvPr/>
        </p:nvPicPr>
        <p:blipFill>
          <a:blip r:embed="rId3">
            <a:alphaModFix/>
          </a:blip>
          <a:stretch>
            <a:fillRect/>
          </a:stretch>
        </p:blipFill>
        <p:spPr>
          <a:xfrm>
            <a:off x="85250" y="53725"/>
            <a:ext cx="801100" cy="801100"/>
          </a:xfrm>
          <a:prstGeom prst="rect">
            <a:avLst/>
          </a:prstGeom>
          <a:noFill/>
          <a:ln>
            <a:noFill/>
          </a:ln>
        </p:spPr>
      </p:pic>
      <p:pic>
        <p:nvPicPr>
          <p:cNvPr id="181" name="Google Shape;181;p28"/>
          <p:cNvPicPr preferRelativeResize="0"/>
          <p:nvPr/>
        </p:nvPicPr>
        <p:blipFill>
          <a:blip r:embed="rId4">
            <a:alphaModFix/>
          </a:blip>
          <a:stretch>
            <a:fillRect/>
          </a:stretch>
        </p:blipFill>
        <p:spPr>
          <a:xfrm>
            <a:off x="8236950" y="53725"/>
            <a:ext cx="739121" cy="874425"/>
          </a:xfrm>
          <a:prstGeom prst="rect">
            <a:avLst/>
          </a:prstGeom>
          <a:noFill/>
          <a:ln>
            <a:noFill/>
          </a:ln>
        </p:spPr>
      </p:pic>
      <p:sp>
        <p:nvSpPr>
          <p:cNvPr id="2" name="TextBox 1">
            <a:extLst>
              <a:ext uri="{FF2B5EF4-FFF2-40B4-BE49-F238E27FC236}">
                <a16:creationId xmlns:a16="http://schemas.microsoft.com/office/drawing/2014/main" id="{8E958321-F006-590E-1E57-9D77B13BF0A5}"/>
              </a:ext>
            </a:extLst>
          </p:cNvPr>
          <p:cNvSpPr txBox="1"/>
          <p:nvPr/>
        </p:nvSpPr>
        <p:spPr>
          <a:xfrm>
            <a:off x="3509048" y="469480"/>
            <a:ext cx="2125903"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APPLICATIONS</a:t>
            </a:r>
          </a:p>
        </p:txBody>
      </p:sp>
      <p:sp>
        <p:nvSpPr>
          <p:cNvPr id="5" name="TextBox 4">
            <a:extLst>
              <a:ext uri="{FF2B5EF4-FFF2-40B4-BE49-F238E27FC236}">
                <a16:creationId xmlns:a16="http://schemas.microsoft.com/office/drawing/2014/main" id="{D8165110-619B-17B9-A655-33C470718379}"/>
              </a:ext>
            </a:extLst>
          </p:cNvPr>
          <p:cNvSpPr txBox="1"/>
          <p:nvPr/>
        </p:nvSpPr>
        <p:spPr>
          <a:xfrm>
            <a:off x="886350" y="1284464"/>
            <a:ext cx="5178784" cy="1600438"/>
          </a:xfrm>
          <a:prstGeom prst="rect">
            <a:avLst/>
          </a:prstGeom>
          <a:noFill/>
        </p:spPr>
        <p:txBody>
          <a:bodyPr wrap="square" rtlCol="0">
            <a:spAutoFit/>
          </a:bodyPr>
          <a:lstStyle/>
          <a:p>
            <a:r>
              <a:rPr lang="en-IN" sz="1800" b="1" i="0" dirty="0">
                <a:solidFill>
                  <a:srgbClr val="0D0D0D"/>
                </a:solidFill>
                <a:effectLst/>
                <a:latin typeface="Times New Roman" panose="02020603050405020304" pitchFamily="18" charset="0"/>
                <a:cs typeface="Times New Roman" panose="02020603050405020304" pitchFamily="18" charset="0"/>
              </a:rPr>
              <a:t>Human-Computer Interaction (HCI):</a:t>
            </a:r>
          </a:p>
          <a:p>
            <a:pPr algn="l">
              <a:buFont typeface="Arial" panose="020B0604020202020204" pitchFamily="34" charset="0"/>
              <a:buChar char="•"/>
            </a:pPr>
            <a:r>
              <a:rPr lang="en-US" sz="1600" b="0" i="0" dirty="0">
                <a:solidFill>
                  <a:srgbClr val="0D0D0D"/>
                </a:solidFill>
                <a:effectLst/>
                <a:latin typeface="Times New Roman" panose="02020603050405020304" pitchFamily="18" charset="0"/>
                <a:cs typeface="Times New Roman" panose="02020603050405020304" pitchFamily="18" charset="0"/>
              </a:rPr>
              <a:t>Gesture-based interfaces in smartphones, tablets, and computers for intuitive control and navigation.</a:t>
            </a:r>
          </a:p>
          <a:p>
            <a:pPr algn="l">
              <a:buFont typeface="Arial" panose="020B0604020202020204" pitchFamily="34" charset="0"/>
              <a:buChar char="•"/>
            </a:pPr>
            <a:r>
              <a:rPr lang="en-US" sz="1600" b="0" i="0" dirty="0">
                <a:solidFill>
                  <a:srgbClr val="0D0D0D"/>
                </a:solidFill>
                <a:effectLst/>
                <a:latin typeface="Times New Roman" panose="02020603050405020304" pitchFamily="18" charset="0"/>
                <a:cs typeface="Times New Roman" panose="02020603050405020304" pitchFamily="18" charset="0"/>
              </a:rPr>
              <a:t>Gesture-controlled presentations and gaming consoles for immersive user experiences.</a:t>
            </a:r>
          </a:p>
          <a:p>
            <a:endParaRPr lang="en-IN"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D5D673B-D5E3-7988-A550-3B45731FF93F}"/>
              </a:ext>
            </a:extLst>
          </p:cNvPr>
          <p:cNvPicPr>
            <a:picLocks noChangeAspect="1"/>
          </p:cNvPicPr>
          <p:nvPr/>
        </p:nvPicPr>
        <p:blipFill>
          <a:blip r:embed="rId5"/>
          <a:stretch>
            <a:fillRect/>
          </a:stretch>
        </p:blipFill>
        <p:spPr>
          <a:xfrm>
            <a:off x="6177443" y="1074204"/>
            <a:ext cx="2798628" cy="1749143"/>
          </a:xfrm>
          <a:prstGeom prst="rect">
            <a:avLst/>
          </a:prstGeom>
        </p:spPr>
      </p:pic>
      <p:pic>
        <p:nvPicPr>
          <p:cNvPr id="8" name="Picture 7">
            <a:extLst>
              <a:ext uri="{FF2B5EF4-FFF2-40B4-BE49-F238E27FC236}">
                <a16:creationId xmlns:a16="http://schemas.microsoft.com/office/drawing/2014/main" id="{C3696327-E1DC-8043-88B2-6082DAB2725F}"/>
              </a:ext>
            </a:extLst>
          </p:cNvPr>
          <p:cNvPicPr>
            <a:picLocks noChangeAspect="1"/>
          </p:cNvPicPr>
          <p:nvPr/>
        </p:nvPicPr>
        <p:blipFill>
          <a:blip r:embed="rId6"/>
          <a:stretch>
            <a:fillRect/>
          </a:stretch>
        </p:blipFill>
        <p:spPr>
          <a:xfrm>
            <a:off x="988730" y="2787747"/>
            <a:ext cx="2143125" cy="2143125"/>
          </a:xfrm>
          <a:prstGeom prst="rect">
            <a:avLst/>
          </a:prstGeom>
        </p:spPr>
      </p:pic>
      <p:sp>
        <p:nvSpPr>
          <p:cNvPr id="9" name="TextBox 8">
            <a:extLst>
              <a:ext uri="{FF2B5EF4-FFF2-40B4-BE49-F238E27FC236}">
                <a16:creationId xmlns:a16="http://schemas.microsoft.com/office/drawing/2014/main" id="{64975950-E928-7B1B-524F-61A478E1E4F7}"/>
              </a:ext>
            </a:extLst>
          </p:cNvPr>
          <p:cNvSpPr txBox="1"/>
          <p:nvPr/>
        </p:nvSpPr>
        <p:spPr>
          <a:xfrm>
            <a:off x="3398076" y="3052955"/>
            <a:ext cx="4838874" cy="1846659"/>
          </a:xfrm>
          <a:prstGeom prst="rect">
            <a:avLst/>
          </a:prstGeom>
          <a:noFill/>
        </p:spPr>
        <p:txBody>
          <a:bodyPr wrap="square" rtlCol="0">
            <a:spAutoFit/>
          </a:bodyPr>
          <a:lstStyle/>
          <a:p>
            <a:r>
              <a:rPr lang="en-IN" sz="1800" b="1" i="0" dirty="0">
                <a:solidFill>
                  <a:srgbClr val="0D0D0D"/>
                </a:solidFill>
                <a:effectLst/>
                <a:latin typeface="Times New Roman" panose="02020603050405020304" pitchFamily="18" charset="0"/>
                <a:cs typeface="Times New Roman" panose="02020603050405020304" pitchFamily="18" charset="0"/>
              </a:rPr>
              <a:t>Sign Language Recognition:</a:t>
            </a:r>
          </a:p>
          <a:p>
            <a:pPr algn="l">
              <a:buFont typeface="Arial" panose="020B0604020202020204" pitchFamily="34" charset="0"/>
              <a:buChar char="•"/>
            </a:pPr>
            <a:r>
              <a:rPr lang="en-US" sz="1600" b="0" i="0" dirty="0">
                <a:solidFill>
                  <a:srgbClr val="0D0D0D"/>
                </a:solidFill>
                <a:effectLst/>
                <a:latin typeface="Times New Roman" panose="02020603050405020304" pitchFamily="18" charset="0"/>
                <a:cs typeface="Times New Roman" panose="02020603050405020304" pitchFamily="18" charset="0"/>
              </a:rPr>
              <a:t>Real-time translation of sign language into text or speech for improved communication accessibility.</a:t>
            </a:r>
          </a:p>
          <a:p>
            <a:pPr algn="l">
              <a:buFont typeface="Arial" panose="020B0604020202020204" pitchFamily="34" charset="0"/>
              <a:buChar char="•"/>
            </a:pPr>
            <a:r>
              <a:rPr lang="en-US" sz="1600" b="0" i="0" dirty="0">
                <a:solidFill>
                  <a:srgbClr val="0D0D0D"/>
                </a:solidFill>
                <a:effectLst/>
                <a:latin typeface="Times New Roman" panose="02020603050405020304" pitchFamily="18" charset="0"/>
                <a:cs typeface="Times New Roman" panose="02020603050405020304" pitchFamily="18" charset="0"/>
              </a:rPr>
              <a:t>Assistive technologies for individuals with hearing impairments, facilitating communication in various settings.</a:t>
            </a:r>
          </a:p>
          <a:p>
            <a:endParaRPr lang="en-IN" sz="1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6" name="Google Shape;196;p30"/>
          <p:cNvPicPr preferRelativeResize="0"/>
          <p:nvPr/>
        </p:nvPicPr>
        <p:blipFill>
          <a:blip r:embed="rId3">
            <a:alphaModFix/>
          </a:blip>
          <a:stretch>
            <a:fillRect/>
          </a:stretch>
        </p:blipFill>
        <p:spPr>
          <a:xfrm>
            <a:off x="85250" y="53725"/>
            <a:ext cx="801100" cy="801100"/>
          </a:xfrm>
          <a:prstGeom prst="rect">
            <a:avLst/>
          </a:prstGeom>
          <a:noFill/>
          <a:ln>
            <a:noFill/>
          </a:ln>
        </p:spPr>
      </p:pic>
      <p:pic>
        <p:nvPicPr>
          <p:cNvPr id="197" name="Google Shape;197;p30"/>
          <p:cNvPicPr preferRelativeResize="0"/>
          <p:nvPr/>
        </p:nvPicPr>
        <p:blipFill>
          <a:blip r:embed="rId4">
            <a:alphaModFix/>
          </a:blip>
          <a:stretch>
            <a:fillRect/>
          </a:stretch>
        </p:blipFill>
        <p:spPr>
          <a:xfrm>
            <a:off x="8236950" y="53725"/>
            <a:ext cx="801100" cy="947756"/>
          </a:xfrm>
          <a:prstGeom prst="rect">
            <a:avLst/>
          </a:prstGeom>
          <a:noFill/>
          <a:ln>
            <a:noFill/>
          </a:ln>
        </p:spPr>
      </p:pic>
      <p:pic>
        <p:nvPicPr>
          <p:cNvPr id="2" name="Picture 1">
            <a:extLst>
              <a:ext uri="{FF2B5EF4-FFF2-40B4-BE49-F238E27FC236}">
                <a16:creationId xmlns:a16="http://schemas.microsoft.com/office/drawing/2014/main" id="{EBAD9170-64A6-55C7-AFD6-CC7BEBC14C90}"/>
              </a:ext>
            </a:extLst>
          </p:cNvPr>
          <p:cNvPicPr>
            <a:picLocks noChangeAspect="1"/>
          </p:cNvPicPr>
          <p:nvPr/>
        </p:nvPicPr>
        <p:blipFill>
          <a:blip r:embed="rId5"/>
          <a:stretch>
            <a:fillRect/>
          </a:stretch>
        </p:blipFill>
        <p:spPr>
          <a:xfrm>
            <a:off x="485800" y="1105653"/>
            <a:ext cx="2619375" cy="1743075"/>
          </a:xfrm>
          <a:prstGeom prst="rect">
            <a:avLst/>
          </a:prstGeom>
        </p:spPr>
      </p:pic>
      <p:sp>
        <p:nvSpPr>
          <p:cNvPr id="3" name="TextBox 2">
            <a:extLst>
              <a:ext uri="{FF2B5EF4-FFF2-40B4-BE49-F238E27FC236}">
                <a16:creationId xmlns:a16="http://schemas.microsoft.com/office/drawing/2014/main" id="{DA527EF9-4C88-D45C-EAD4-A848AF495769}"/>
              </a:ext>
            </a:extLst>
          </p:cNvPr>
          <p:cNvSpPr txBox="1"/>
          <p:nvPr/>
        </p:nvSpPr>
        <p:spPr>
          <a:xfrm>
            <a:off x="3597699" y="1105653"/>
            <a:ext cx="4639251" cy="1785104"/>
          </a:xfrm>
          <a:prstGeom prst="rect">
            <a:avLst/>
          </a:prstGeom>
          <a:noFill/>
        </p:spPr>
        <p:txBody>
          <a:bodyPr wrap="square" rtlCol="0">
            <a:spAutoFit/>
          </a:bodyPr>
          <a:lstStyle/>
          <a:p>
            <a:pPr algn="l"/>
            <a:r>
              <a:rPr lang="en-US" sz="1600" b="1" i="0" dirty="0">
                <a:solidFill>
                  <a:srgbClr val="0D0D0D"/>
                </a:solidFill>
                <a:effectLst/>
                <a:latin typeface="Times New Roman" panose="02020603050405020304" pitchFamily="18" charset="0"/>
                <a:cs typeface="Times New Roman" panose="02020603050405020304" pitchFamily="18" charset="0"/>
              </a:rPr>
              <a:t>Virtual Reality (VR) and Augmented Reality (AR):</a:t>
            </a:r>
          </a:p>
          <a:p>
            <a:pPr algn="l">
              <a:buFont typeface="Arial" panose="020B0604020202020204" pitchFamily="34" charset="0"/>
              <a:buChar char="•"/>
            </a:pPr>
            <a:r>
              <a:rPr lang="en-US" sz="1600" b="0" i="0" dirty="0">
                <a:solidFill>
                  <a:srgbClr val="0D0D0D"/>
                </a:solidFill>
                <a:effectLst/>
                <a:latin typeface="Times New Roman" panose="02020603050405020304" pitchFamily="18" charset="0"/>
                <a:cs typeface="Times New Roman" panose="02020603050405020304" pitchFamily="18" charset="0"/>
              </a:rPr>
              <a:t>Gesture-based interactions in VR/AR environments for intuitive manipulation of virtual objects.</a:t>
            </a:r>
          </a:p>
          <a:p>
            <a:pPr algn="l">
              <a:buFont typeface="Arial" panose="020B0604020202020204" pitchFamily="34" charset="0"/>
              <a:buChar char="•"/>
            </a:pPr>
            <a:r>
              <a:rPr lang="en-US" sz="1600" b="0" i="0" dirty="0">
                <a:solidFill>
                  <a:srgbClr val="0D0D0D"/>
                </a:solidFill>
                <a:effectLst/>
                <a:latin typeface="Times New Roman" panose="02020603050405020304" pitchFamily="18" charset="0"/>
                <a:cs typeface="Times New Roman" panose="02020603050405020304" pitchFamily="18" charset="0"/>
              </a:rPr>
              <a:t>Virtual training simulations for industries such as healthcare, aviation, and manufacturing, enhancing training effectiveness.</a:t>
            </a:r>
          </a:p>
          <a:p>
            <a:endParaRPr lang="en-IN" dirty="0"/>
          </a:p>
        </p:txBody>
      </p:sp>
      <p:pic>
        <p:nvPicPr>
          <p:cNvPr id="4" name="Picture 3">
            <a:extLst>
              <a:ext uri="{FF2B5EF4-FFF2-40B4-BE49-F238E27FC236}">
                <a16:creationId xmlns:a16="http://schemas.microsoft.com/office/drawing/2014/main" id="{0A6A3CBC-2A35-71C3-E066-8DEF730B25F1}"/>
              </a:ext>
            </a:extLst>
          </p:cNvPr>
          <p:cNvPicPr>
            <a:picLocks noChangeAspect="1"/>
          </p:cNvPicPr>
          <p:nvPr/>
        </p:nvPicPr>
        <p:blipFill>
          <a:blip r:embed="rId6"/>
          <a:stretch>
            <a:fillRect/>
          </a:stretch>
        </p:blipFill>
        <p:spPr>
          <a:xfrm>
            <a:off x="5780000" y="3237747"/>
            <a:ext cx="2857500" cy="1600200"/>
          </a:xfrm>
          <a:prstGeom prst="rect">
            <a:avLst/>
          </a:prstGeom>
        </p:spPr>
      </p:pic>
      <p:sp>
        <p:nvSpPr>
          <p:cNvPr id="6" name="TextBox 5">
            <a:extLst>
              <a:ext uri="{FF2B5EF4-FFF2-40B4-BE49-F238E27FC236}">
                <a16:creationId xmlns:a16="http://schemas.microsoft.com/office/drawing/2014/main" id="{A0B091A5-582B-AE79-4CA3-AC4A99D43646}"/>
              </a:ext>
            </a:extLst>
          </p:cNvPr>
          <p:cNvSpPr txBox="1"/>
          <p:nvPr/>
        </p:nvSpPr>
        <p:spPr>
          <a:xfrm>
            <a:off x="485800" y="3237747"/>
            <a:ext cx="5058473" cy="1846659"/>
          </a:xfrm>
          <a:prstGeom prst="rect">
            <a:avLst/>
          </a:prstGeom>
          <a:noFill/>
        </p:spPr>
        <p:txBody>
          <a:bodyPr wrap="square" rtlCol="0">
            <a:spAutoFit/>
          </a:bodyPr>
          <a:lstStyle/>
          <a:p>
            <a:r>
              <a:rPr lang="en-IN" sz="1800" b="1" i="0" dirty="0">
                <a:solidFill>
                  <a:srgbClr val="0D0D0D"/>
                </a:solidFill>
                <a:effectLst/>
                <a:latin typeface="Times New Roman" panose="02020603050405020304" pitchFamily="18" charset="0"/>
                <a:cs typeface="Times New Roman" panose="02020603050405020304" pitchFamily="18" charset="0"/>
              </a:rPr>
              <a:t>Healthcare and Rehabilitation:</a:t>
            </a:r>
          </a:p>
          <a:p>
            <a:pPr algn="l">
              <a:buFont typeface="Arial" panose="020B0604020202020204" pitchFamily="34" charset="0"/>
              <a:buChar char="•"/>
            </a:pPr>
            <a:r>
              <a:rPr lang="en-US" sz="1600" b="0" i="0" dirty="0">
                <a:solidFill>
                  <a:srgbClr val="0D0D0D"/>
                </a:solidFill>
                <a:effectLst/>
                <a:latin typeface="Times New Roman" panose="02020603050405020304" pitchFamily="18" charset="0"/>
                <a:cs typeface="Times New Roman" panose="02020603050405020304" pitchFamily="18" charset="0"/>
              </a:rPr>
              <a:t>Monitoring and analyzing hand gestures during rehabilitation exercises for real-time feedback and progress tracking.</a:t>
            </a:r>
          </a:p>
          <a:p>
            <a:pPr algn="l">
              <a:buFont typeface="Arial" panose="020B0604020202020204" pitchFamily="34" charset="0"/>
              <a:buChar char="•"/>
            </a:pPr>
            <a:r>
              <a:rPr lang="en-US" sz="1600" b="0" i="0" dirty="0">
                <a:solidFill>
                  <a:srgbClr val="0D0D0D"/>
                </a:solidFill>
                <a:effectLst/>
                <a:latin typeface="Times New Roman" panose="02020603050405020304" pitchFamily="18" charset="0"/>
                <a:cs typeface="Times New Roman" panose="02020603050405020304" pitchFamily="18" charset="0"/>
              </a:rPr>
              <a:t>Gesture-controlled medical devices and interfaces for hands-free operation in surgical settings.</a:t>
            </a:r>
          </a:p>
          <a:p>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4"/>
          <p:cNvPicPr preferRelativeResize="0"/>
          <p:nvPr/>
        </p:nvPicPr>
        <p:blipFill>
          <a:blip r:embed="rId3">
            <a:alphaModFix/>
          </a:blip>
          <a:stretch>
            <a:fillRect/>
          </a:stretch>
        </p:blipFill>
        <p:spPr>
          <a:xfrm>
            <a:off x="85250" y="53725"/>
            <a:ext cx="801100" cy="801100"/>
          </a:xfrm>
          <a:prstGeom prst="rect">
            <a:avLst/>
          </a:prstGeom>
          <a:noFill/>
          <a:ln>
            <a:noFill/>
          </a:ln>
        </p:spPr>
      </p:pic>
      <p:pic>
        <p:nvPicPr>
          <p:cNvPr id="145" name="Google Shape;145;p24"/>
          <p:cNvPicPr preferRelativeResize="0"/>
          <p:nvPr/>
        </p:nvPicPr>
        <p:blipFill>
          <a:blip r:embed="rId4">
            <a:alphaModFix/>
          </a:blip>
          <a:stretch>
            <a:fillRect/>
          </a:stretch>
        </p:blipFill>
        <p:spPr>
          <a:xfrm>
            <a:off x="8236950" y="53725"/>
            <a:ext cx="801100" cy="947756"/>
          </a:xfrm>
          <a:prstGeom prst="rect">
            <a:avLst/>
          </a:prstGeom>
          <a:noFill/>
          <a:ln>
            <a:noFill/>
          </a:ln>
        </p:spPr>
      </p:pic>
      <p:pic>
        <p:nvPicPr>
          <p:cNvPr id="2" name="Picture 1">
            <a:extLst>
              <a:ext uri="{FF2B5EF4-FFF2-40B4-BE49-F238E27FC236}">
                <a16:creationId xmlns:a16="http://schemas.microsoft.com/office/drawing/2014/main" id="{C28A1DDD-11C8-A4DE-2E76-2A9E0C81CDD3}"/>
              </a:ext>
            </a:extLst>
          </p:cNvPr>
          <p:cNvPicPr>
            <a:picLocks noChangeAspect="1"/>
          </p:cNvPicPr>
          <p:nvPr/>
        </p:nvPicPr>
        <p:blipFill>
          <a:blip r:embed="rId5"/>
          <a:stretch>
            <a:fillRect/>
          </a:stretch>
        </p:blipFill>
        <p:spPr>
          <a:xfrm>
            <a:off x="5703800" y="1272444"/>
            <a:ext cx="2933700" cy="1562100"/>
          </a:xfrm>
          <a:prstGeom prst="rect">
            <a:avLst/>
          </a:prstGeom>
        </p:spPr>
      </p:pic>
      <p:sp>
        <p:nvSpPr>
          <p:cNvPr id="3" name="TextBox 2">
            <a:extLst>
              <a:ext uri="{FF2B5EF4-FFF2-40B4-BE49-F238E27FC236}">
                <a16:creationId xmlns:a16="http://schemas.microsoft.com/office/drawing/2014/main" id="{24CBC790-9F47-84A6-320B-5CD3ECEB1B0A}"/>
              </a:ext>
            </a:extLst>
          </p:cNvPr>
          <p:cNvSpPr txBox="1"/>
          <p:nvPr/>
        </p:nvSpPr>
        <p:spPr>
          <a:xfrm>
            <a:off x="840099" y="1272444"/>
            <a:ext cx="4817450" cy="1815882"/>
          </a:xfrm>
          <a:prstGeom prst="rect">
            <a:avLst/>
          </a:prstGeom>
          <a:noFill/>
        </p:spPr>
        <p:txBody>
          <a:bodyPr wrap="square" rtlCol="0">
            <a:spAutoFit/>
          </a:bodyPr>
          <a:lstStyle/>
          <a:p>
            <a:r>
              <a:rPr lang="en-IN" sz="1600" b="1" i="0" dirty="0">
                <a:solidFill>
                  <a:srgbClr val="0D0D0D"/>
                </a:solidFill>
                <a:effectLst/>
                <a:latin typeface="Times New Roman" panose="02020603050405020304" pitchFamily="18" charset="0"/>
                <a:cs typeface="Times New Roman" panose="02020603050405020304" pitchFamily="18" charset="0"/>
              </a:rPr>
              <a:t>Gaming and Entertainment:</a:t>
            </a:r>
          </a:p>
          <a:p>
            <a:pPr algn="l">
              <a:buFont typeface="Arial" panose="020B0604020202020204" pitchFamily="34" charset="0"/>
              <a:buChar char="•"/>
            </a:pPr>
            <a:r>
              <a:rPr lang="en-IN" sz="1600" b="0" i="0" dirty="0">
                <a:solidFill>
                  <a:srgbClr val="0D0D0D"/>
                </a:solidFill>
                <a:effectLst/>
                <a:latin typeface="Times New Roman" panose="02020603050405020304" pitchFamily="18" charset="0"/>
                <a:cs typeface="Times New Roman" panose="02020603050405020304" pitchFamily="18" charset="0"/>
              </a:rPr>
              <a:t>Gesture-based gaming experiences for interactive gameplay and immersive storytelling.</a:t>
            </a:r>
          </a:p>
          <a:p>
            <a:pPr algn="l">
              <a:buFont typeface="Arial" panose="020B0604020202020204" pitchFamily="34" charset="0"/>
              <a:buChar char="•"/>
            </a:pPr>
            <a:r>
              <a:rPr lang="en-IN" sz="1600" b="0" i="0" dirty="0">
                <a:solidFill>
                  <a:srgbClr val="0D0D0D"/>
                </a:solidFill>
                <a:effectLst/>
                <a:latin typeface="Times New Roman" panose="02020603050405020304" pitchFamily="18" charset="0"/>
                <a:cs typeface="Times New Roman" panose="02020603050405020304" pitchFamily="18" charset="0"/>
              </a:rPr>
              <a:t>Interactive installations and entertainment exhibits leveraging gesture recognition for engaging user experiences.</a:t>
            </a:r>
          </a:p>
          <a:p>
            <a:endParaRPr lang="en-IN" sz="1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085C0AD-0769-052C-3585-105ACDE3989F}"/>
              </a:ext>
            </a:extLst>
          </p:cNvPr>
          <p:cNvPicPr>
            <a:picLocks noChangeAspect="1"/>
          </p:cNvPicPr>
          <p:nvPr/>
        </p:nvPicPr>
        <p:blipFill>
          <a:blip r:embed="rId6"/>
          <a:stretch>
            <a:fillRect/>
          </a:stretch>
        </p:blipFill>
        <p:spPr>
          <a:xfrm>
            <a:off x="600952" y="3088326"/>
            <a:ext cx="2647872" cy="1891337"/>
          </a:xfrm>
          <a:prstGeom prst="rect">
            <a:avLst/>
          </a:prstGeom>
        </p:spPr>
      </p:pic>
      <p:sp>
        <p:nvSpPr>
          <p:cNvPr id="5" name="TextBox 4">
            <a:extLst>
              <a:ext uri="{FF2B5EF4-FFF2-40B4-BE49-F238E27FC236}">
                <a16:creationId xmlns:a16="http://schemas.microsoft.com/office/drawing/2014/main" id="{B6C18CB6-87C1-FF14-356E-523E4EB9EB58}"/>
              </a:ext>
            </a:extLst>
          </p:cNvPr>
          <p:cNvSpPr txBox="1"/>
          <p:nvPr/>
        </p:nvSpPr>
        <p:spPr>
          <a:xfrm>
            <a:off x="3487971" y="3087715"/>
            <a:ext cx="4864884" cy="1815882"/>
          </a:xfrm>
          <a:prstGeom prst="rect">
            <a:avLst/>
          </a:prstGeom>
          <a:noFill/>
        </p:spPr>
        <p:txBody>
          <a:bodyPr wrap="square" rtlCol="0">
            <a:spAutoFit/>
          </a:bodyPr>
          <a:lstStyle/>
          <a:p>
            <a:r>
              <a:rPr lang="en-IN" sz="1600" b="1" i="0" dirty="0">
                <a:solidFill>
                  <a:srgbClr val="0D0D0D"/>
                </a:solidFill>
                <a:effectLst/>
                <a:latin typeface="Times New Roman" panose="02020603050405020304" pitchFamily="18" charset="0"/>
                <a:cs typeface="Times New Roman" panose="02020603050405020304" pitchFamily="18" charset="0"/>
              </a:rPr>
              <a:t>Security and Surveillance:</a:t>
            </a:r>
          </a:p>
          <a:p>
            <a:pPr algn="l">
              <a:buFont typeface="Arial" panose="020B0604020202020204" pitchFamily="34" charset="0"/>
              <a:buChar char="•"/>
            </a:pPr>
            <a:r>
              <a:rPr lang="en-IN" sz="1600" b="0" i="0" dirty="0">
                <a:solidFill>
                  <a:srgbClr val="0D0D0D"/>
                </a:solidFill>
                <a:effectLst/>
                <a:latin typeface="Times New Roman" panose="02020603050405020304" pitchFamily="18" charset="0"/>
                <a:cs typeface="Times New Roman" panose="02020603050405020304" pitchFamily="18" charset="0"/>
              </a:rPr>
              <a:t>Gesture recognition for biometric authentication in security systems, enhancing access control and identity verification.</a:t>
            </a:r>
          </a:p>
          <a:p>
            <a:pPr algn="l">
              <a:buFont typeface="Arial" panose="020B0604020202020204" pitchFamily="34" charset="0"/>
              <a:buChar char="•"/>
            </a:pPr>
            <a:r>
              <a:rPr lang="en-IN" sz="1600" b="0" i="0" dirty="0">
                <a:solidFill>
                  <a:srgbClr val="0D0D0D"/>
                </a:solidFill>
                <a:effectLst/>
                <a:latin typeface="Times New Roman" panose="02020603050405020304" pitchFamily="18" charset="0"/>
                <a:cs typeface="Times New Roman" panose="02020603050405020304" pitchFamily="18" charset="0"/>
              </a:rPr>
              <a:t>Surveillance systems utilizing gesture analysis for identifying suspicious </a:t>
            </a:r>
            <a:r>
              <a:rPr lang="en-IN" sz="1600" b="0" i="0" dirty="0" err="1">
                <a:solidFill>
                  <a:srgbClr val="0D0D0D"/>
                </a:solidFill>
                <a:effectLst/>
                <a:latin typeface="Times New Roman" panose="02020603050405020304" pitchFamily="18" charset="0"/>
                <a:cs typeface="Times New Roman" panose="02020603050405020304" pitchFamily="18" charset="0"/>
              </a:rPr>
              <a:t>behaviors</a:t>
            </a:r>
            <a:r>
              <a:rPr lang="en-IN" sz="1600" b="0" i="0" dirty="0">
                <a:solidFill>
                  <a:srgbClr val="0D0D0D"/>
                </a:solidFill>
                <a:effectLst/>
                <a:latin typeface="Times New Roman" panose="02020603050405020304" pitchFamily="18" charset="0"/>
                <a:cs typeface="Times New Roman" panose="02020603050405020304" pitchFamily="18" charset="0"/>
              </a:rPr>
              <a:t> and events.</a:t>
            </a:r>
          </a:p>
          <a:p>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522</TotalTime>
  <Words>811</Words>
  <Application>Microsoft Office PowerPoint</Application>
  <PresentationFormat>On-screen Show (16:9)</PresentationFormat>
  <Paragraphs>71</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Times New Roman</vt:lpstr>
      <vt:lpstr>Wingdings</vt:lpstr>
      <vt:lpstr>Simple 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Shashikanth</dc:creator>
  <cp:lastModifiedBy>shashikanth surabhi</cp:lastModifiedBy>
  <cp:revision>6</cp:revision>
  <dcterms:modified xsi:type="dcterms:W3CDTF">2024-03-06T03:15:34Z</dcterms:modified>
</cp:coreProperties>
</file>